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2"/>
  </p:notesMasterIdLst>
  <p:sldIdLst>
    <p:sldId id="256" r:id="rId2"/>
    <p:sldId id="2076138376" r:id="rId3"/>
    <p:sldId id="2076138374" r:id="rId4"/>
    <p:sldId id="2076138342" r:id="rId5"/>
    <p:sldId id="2076138349" r:id="rId6"/>
    <p:sldId id="2076138347" r:id="rId7"/>
    <p:sldId id="2076138348" r:id="rId8"/>
    <p:sldId id="2076138377" r:id="rId9"/>
    <p:sldId id="2076138375" r:id="rId10"/>
    <p:sldId id="2076138387" r:id="rId11"/>
    <p:sldId id="2076138394" r:id="rId12"/>
    <p:sldId id="2076138343" r:id="rId13"/>
    <p:sldId id="2076138389" r:id="rId14"/>
    <p:sldId id="2076138350" r:id="rId15"/>
    <p:sldId id="2076138366" r:id="rId16"/>
    <p:sldId id="2076138390" r:id="rId17"/>
    <p:sldId id="2076138391" r:id="rId18"/>
    <p:sldId id="2076138373" r:id="rId19"/>
    <p:sldId id="2076138392" r:id="rId20"/>
    <p:sldId id="2076138367" r:id="rId21"/>
    <p:sldId id="2076138395" r:id="rId22"/>
    <p:sldId id="2076138368" r:id="rId23"/>
    <p:sldId id="2076138371" r:id="rId24"/>
    <p:sldId id="2076138359" r:id="rId25"/>
    <p:sldId id="2076138369" r:id="rId26"/>
    <p:sldId id="2076138378" r:id="rId27"/>
    <p:sldId id="2076138379" r:id="rId28"/>
    <p:sldId id="2076138385" r:id="rId29"/>
    <p:sldId id="2076138393" r:id="rId30"/>
    <p:sldId id="2076138380" r:id="rId31"/>
    <p:sldId id="2076138382" r:id="rId32"/>
    <p:sldId id="2076138383" r:id="rId33"/>
    <p:sldId id="2076138384" r:id="rId34"/>
    <p:sldId id="2076138400" r:id="rId35"/>
    <p:sldId id="2076138397" r:id="rId36"/>
    <p:sldId id="2076138396" r:id="rId37"/>
    <p:sldId id="2076138398" r:id="rId38"/>
    <p:sldId id="2076138399" r:id="rId39"/>
    <p:sldId id="2076138345" r:id="rId40"/>
    <p:sldId id="207613836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6D1DF10-3A1F-40B5-9393-27CC9DEB2561}">
          <p14:sldIdLst>
            <p14:sldId id="256"/>
            <p14:sldId id="2076138376"/>
          </p14:sldIdLst>
        </p14:section>
        <p14:section name="Background" id="{0930AA16-1F59-4092-B393-B4E120BEC5C8}">
          <p14:sldIdLst>
            <p14:sldId id="2076138374"/>
            <p14:sldId id="2076138342"/>
            <p14:sldId id="2076138349"/>
            <p14:sldId id="2076138347"/>
            <p14:sldId id="2076138348"/>
            <p14:sldId id="2076138377"/>
            <p14:sldId id="2076138375"/>
          </p14:sldIdLst>
        </p14:section>
        <p14:section name="BLIP" id="{FD404277-4ABF-4977-AFA0-AA06B5683D49}">
          <p14:sldIdLst>
            <p14:sldId id="2076138387"/>
            <p14:sldId id="2076138394"/>
          </p14:sldIdLst>
        </p14:section>
        <p14:section name="_motivation" id="{7788E372-DECF-4B7B-9900-8C7F3928797C}">
          <p14:sldIdLst>
            <p14:sldId id="2076138343"/>
            <p14:sldId id="2076138389"/>
          </p14:sldIdLst>
        </p14:section>
        <p14:section name="_pretraining" id="{256BAA64-6D28-465C-A598-8313F68258E0}">
          <p14:sldIdLst>
            <p14:sldId id="2076138350"/>
            <p14:sldId id="2076138366"/>
            <p14:sldId id="2076138390"/>
            <p14:sldId id="2076138391"/>
          </p14:sldIdLst>
        </p14:section>
        <p14:section name="_bootstrapping" id="{4B9EA7F7-0194-4622-A026-B563FF5362F7}">
          <p14:sldIdLst>
            <p14:sldId id="2076138373"/>
            <p14:sldId id="2076138392"/>
            <p14:sldId id="2076138367"/>
          </p14:sldIdLst>
        </p14:section>
        <p14:section name="_experiments" id="{94A2A12D-FF6D-429D-B741-4995EA6E7944}">
          <p14:sldIdLst>
            <p14:sldId id="2076138395"/>
            <p14:sldId id="2076138368"/>
            <p14:sldId id="2076138371"/>
            <p14:sldId id="2076138359"/>
            <p14:sldId id="2076138369"/>
            <p14:sldId id="2076138378"/>
            <p14:sldId id="2076138379"/>
            <p14:sldId id="2076138385"/>
            <p14:sldId id="2076138393"/>
            <p14:sldId id="2076138380"/>
            <p14:sldId id="2076138382"/>
            <p14:sldId id="2076138383"/>
            <p14:sldId id="2076138384"/>
          </p14:sldIdLst>
        </p14:section>
        <p14:section name="_discussion" id="{82C40FDE-7252-4307-8563-7FA4F47F8CA6}">
          <p14:sldIdLst>
            <p14:sldId id="2076138400"/>
            <p14:sldId id="2076138397"/>
            <p14:sldId id="2076138396"/>
            <p14:sldId id="2076138398"/>
            <p14:sldId id="2076138399"/>
            <p14:sldId id="2076138345"/>
            <p14:sldId id="20761383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0540" autoAdjust="0"/>
  </p:normalViewPr>
  <p:slideViewPr>
    <p:cSldViewPr snapToGrid="0">
      <p:cViewPr varScale="1">
        <p:scale>
          <a:sx n="76" d="100"/>
          <a:sy n="76" d="100"/>
        </p:scale>
        <p:origin x="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angyp28@mail2.sysu.edu.cn" userId="b468b90c-96e1-4f3f-b125-e0862fda5570" providerId="ADAL" clId="{E9E1AB5D-2E8A-4E73-AA1B-B6526297A076}"/>
    <pc:docChg chg="undo custSel addSld delSld modSld sldOrd delMainMaster addSection delSection modSection">
      <pc:chgData name="huangyp28@mail2.sysu.edu.cn" userId="b468b90c-96e1-4f3f-b125-e0862fda5570" providerId="ADAL" clId="{E9E1AB5D-2E8A-4E73-AA1B-B6526297A076}" dt="2022-02-11T06:51:20.561" v="4272" actId="47"/>
      <pc:docMkLst>
        <pc:docMk/>
      </pc:docMkLst>
      <pc:sldChg chg="modSp mod">
        <pc:chgData name="huangyp28@mail2.sysu.edu.cn" userId="b468b90c-96e1-4f3f-b125-e0862fda5570" providerId="ADAL" clId="{E9E1AB5D-2E8A-4E73-AA1B-B6526297A076}" dt="2022-02-11T05:16:48.914" v="3213" actId="403"/>
        <pc:sldMkLst>
          <pc:docMk/>
          <pc:sldMk cId="3057102655" sldId="256"/>
        </pc:sldMkLst>
        <pc:spChg chg="mod">
          <ac:chgData name="huangyp28@mail2.sysu.edu.cn" userId="b468b90c-96e1-4f3f-b125-e0862fda5570" providerId="ADAL" clId="{E9E1AB5D-2E8A-4E73-AA1B-B6526297A076}" dt="2022-02-11T05:16:48.914" v="3213" actId="403"/>
          <ac:spMkLst>
            <pc:docMk/>
            <pc:sldMk cId="3057102655" sldId="256"/>
            <ac:spMk id="2" creationId="{4CADE53D-EAD2-4E48-9D1D-FC2418E8532D}"/>
          </ac:spMkLst>
        </pc:spChg>
        <pc:spChg chg="mod">
          <ac:chgData name="huangyp28@mail2.sysu.edu.cn" userId="b468b90c-96e1-4f3f-b125-e0862fda5570" providerId="ADAL" clId="{E9E1AB5D-2E8A-4E73-AA1B-B6526297A076}" dt="2022-02-11T05:10:08.903" v="3161" actId="6549"/>
          <ac:spMkLst>
            <pc:docMk/>
            <pc:sldMk cId="3057102655" sldId="256"/>
            <ac:spMk id="3" creationId="{B3D90E87-3097-AE47-BC8D-62066DFDC4F7}"/>
          </ac:spMkLst>
        </pc:spChg>
      </pc:sldChg>
      <pc:sldChg chg="addSp modSp mod ord">
        <pc:chgData name="huangyp28@mail2.sysu.edu.cn" userId="b468b90c-96e1-4f3f-b125-e0862fda5570" providerId="ADAL" clId="{E9E1AB5D-2E8A-4E73-AA1B-B6526297A076}" dt="2022-02-11T05:02:09.978" v="3016"/>
        <pc:sldMkLst>
          <pc:docMk/>
          <pc:sldMk cId="861226285" sldId="2076138342"/>
        </pc:sldMkLst>
        <pc:spChg chg="mod">
          <ac:chgData name="huangyp28@mail2.sysu.edu.cn" userId="b468b90c-96e1-4f3f-b125-e0862fda5570" providerId="ADAL" clId="{E9E1AB5D-2E8A-4E73-AA1B-B6526297A076}" dt="2022-02-10T13:34:57.933" v="1313" actId="20577"/>
          <ac:spMkLst>
            <pc:docMk/>
            <pc:sldMk cId="861226285" sldId="2076138342"/>
            <ac:spMk id="2" creationId="{8F75FC18-B471-2244-A0BD-3D0FF2D40506}"/>
          </ac:spMkLst>
        </pc:spChg>
        <pc:spChg chg="mod">
          <ac:chgData name="huangyp28@mail2.sysu.edu.cn" userId="b468b90c-96e1-4f3f-b125-e0862fda5570" providerId="ADAL" clId="{E9E1AB5D-2E8A-4E73-AA1B-B6526297A076}" dt="2022-02-11T05:01:18.100" v="3012" actId="20577"/>
          <ac:spMkLst>
            <pc:docMk/>
            <pc:sldMk cId="861226285" sldId="2076138342"/>
            <ac:spMk id="3" creationId="{DBDB8844-79D1-DB45-8BA1-17D5E24DE4A6}"/>
          </ac:spMkLst>
        </pc:spChg>
        <pc:spChg chg="add">
          <ac:chgData name="huangyp28@mail2.sysu.edu.cn" userId="b468b90c-96e1-4f3f-b125-e0862fda5570" providerId="ADAL" clId="{E9E1AB5D-2E8A-4E73-AA1B-B6526297A076}" dt="2022-02-10T08:58:46.722" v="758" actId="22"/>
          <ac:spMkLst>
            <pc:docMk/>
            <pc:sldMk cId="861226285" sldId="2076138342"/>
            <ac:spMk id="7" creationId="{68DD36DC-1313-41E1-A7FF-5E18DD4979EA}"/>
          </ac:spMkLst>
        </pc:spChg>
        <pc:picChg chg="add mod">
          <ac:chgData name="huangyp28@mail2.sysu.edu.cn" userId="b468b90c-96e1-4f3f-b125-e0862fda5570" providerId="ADAL" clId="{E9E1AB5D-2E8A-4E73-AA1B-B6526297A076}" dt="2022-02-10T08:58:25.050" v="757" actId="1076"/>
          <ac:picMkLst>
            <pc:docMk/>
            <pc:sldMk cId="861226285" sldId="2076138342"/>
            <ac:picMk id="5" creationId="{DCC68BCF-8E4B-4628-86EE-4A1998E000B9}"/>
          </ac:picMkLst>
        </pc:picChg>
      </pc:sldChg>
      <pc:sldChg chg="modSp mod ord modNotesTx">
        <pc:chgData name="huangyp28@mail2.sysu.edu.cn" userId="b468b90c-96e1-4f3f-b125-e0862fda5570" providerId="ADAL" clId="{E9E1AB5D-2E8A-4E73-AA1B-B6526297A076}" dt="2022-02-10T12:43:51.240" v="1253" actId="20577"/>
        <pc:sldMkLst>
          <pc:docMk/>
          <pc:sldMk cId="107107138" sldId="2076138343"/>
        </pc:sldMkLst>
        <pc:spChg chg="mod">
          <ac:chgData name="huangyp28@mail2.sysu.edu.cn" userId="b468b90c-96e1-4f3f-b125-e0862fda5570" providerId="ADAL" clId="{E9E1AB5D-2E8A-4E73-AA1B-B6526297A076}" dt="2022-02-10T12:43:51.240" v="1253" actId="20577"/>
          <ac:spMkLst>
            <pc:docMk/>
            <pc:sldMk cId="107107138" sldId="2076138343"/>
            <ac:spMk id="2" creationId="{8F75FC18-B471-2244-A0BD-3D0FF2D40506}"/>
          </ac:spMkLst>
        </pc:spChg>
        <pc:spChg chg="mod">
          <ac:chgData name="huangyp28@mail2.sysu.edu.cn" userId="b468b90c-96e1-4f3f-b125-e0862fda5570" providerId="ADAL" clId="{E9E1AB5D-2E8A-4E73-AA1B-B6526297A076}" dt="2022-02-10T12:30:54.393" v="1156" actId="113"/>
          <ac:spMkLst>
            <pc:docMk/>
            <pc:sldMk cId="107107138" sldId="2076138343"/>
            <ac:spMk id="3" creationId="{DBDB8844-79D1-DB45-8BA1-17D5E24DE4A6}"/>
          </ac:spMkLst>
        </pc:spChg>
      </pc:sldChg>
      <pc:sldChg chg="addSp delSp modSp add del mod ord modClrScheme chgLayout modNotesTx">
        <pc:chgData name="huangyp28@mail2.sysu.edu.cn" userId="b468b90c-96e1-4f3f-b125-e0862fda5570" providerId="ADAL" clId="{E9E1AB5D-2E8A-4E73-AA1B-B6526297A076}" dt="2022-02-11T06:36:38.384" v="3984" actId="47"/>
        <pc:sldMkLst>
          <pc:docMk/>
          <pc:sldMk cId="2013370967" sldId="2076138344"/>
        </pc:sldMkLst>
        <pc:spChg chg="mod ord">
          <ac:chgData name="huangyp28@mail2.sysu.edu.cn" userId="b468b90c-96e1-4f3f-b125-e0862fda5570" providerId="ADAL" clId="{E9E1AB5D-2E8A-4E73-AA1B-B6526297A076}" dt="2022-02-11T06:35:56.732" v="3969" actId="700"/>
          <ac:spMkLst>
            <pc:docMk/>
            <pc:sldMk cId="2013370967" sldId="2076138344"/>
            <ac:spMk id="2" creationId="{ADE03027-1BCE-48F5-B575-8B60E0138E3A}"/>
          </ac:spMkLst>
        </pc:spChg>
        <pc:spChg chg="mod ord">
          <ac:chgData name="huangyp28@mail2.sysu.edu.cn" userId="b468b90c-96e1-4f3f-b125-e0862fda5570" providerId="ADAL" clId="{E9E1AB5D-2E8A-4E73-AA1B-B6526297A076}" dt="2022-02-11T06:36:12.103" v="3975" actId="21"/>
          <ac:spMkLst>
            <pc:docMk/>
            <pc:sldMk cId="2013370967" sldId="2076138344"/>
            <ac:spMk id="3" creationId="{BC691FE0-C359-414D-94A0-6FB9C88A27CA}"/>
          </ac:spMkLst>
        </pc:spChg>
        <pc:spChg chg="add mod ord">
          <ac:chgData name="huangyp28@mail2.sysu.edu.cn" userId="b468b90c-96e1-4f3f-b125-e0862fda5570" providerId="ADAL" clId="{E9E1AB5D-2E8A-4E73-AA1B-B6526297A076}" dt="2022-02-11T06:36:27.138" v="3980" actId="21"/>
          <ac:spMkLst>
            <pc:docMk/>
            <pc:sldMk cId="2013370967" sldId="2076138344"/>
            <ac:spMk id="4" creationId="{3FD84D4A-C721-43EE-B286-FD37B64089F4}"/>
          </ac:spMkLst>
        </pc:spChg>
        <pc:spChg chg="add del mod ord">
          <ac:chgData name="huangyp28@mail2.sysu.edu.cn" userId="b468b90c-96e1-4f3f-b125-e0862fda5570" providerId="ADAL" clId="{E9E1AB5D-2E8A-4E73-AA1B-B6526297A076}" dt="2022-02-11T06:35:46.108" v="3967" actId="700"/>
          <ac:spMkLst>
            <pc:docMk/>
            <pc:sldMk cId="2013370967" sldId="2076138344"/>
            <ac:spMk id="5" creationId="{7F2707EB-441E-410B-A8AA-A2D80DCB8275}"/>
          </ac:spMkLst>
        </pc:spChg>
        <pc:spChg chg="add del mod ord">
          <ac:chgData name="huangyp28@mail2.sysu.edu.cn" userId="b468b90c-96e1-4f3f-b125-e0862fda5570" providerId="ADAL" clId="{E9E1AB5D-2E8A-4E73-AA1B-B6526297A076}" dt="2022-02-11T06:35:46.108" v="3967" actId="700"/>
          <ac:spMkLst>
            <pc:docMk/>
            <pc:sldMk cId="2013370967" sldId="2076138344"/>
            <ac:spMk id="6" creationId="{5A1EFF1C-3425-452F-8376-420E3D3AA192}"/>
          </ac:spMkLst>
        </pc:spChg>
      </pc:sldChg>
      <pc:sldChg chg="modSp new del mod">
        <pc:chgData name="huangyp28@mail2.sysu.edu.cn" userId="b468b90c-96e1-4f3f-b125-e0862fda5570" providerId="ADAL" clId="{E9E1AB5D-2E8A-4E73-AA1B-B6526297A076}" dt="2022-02-11T06:03:07.421" v="3584" actId="2696"/>
        <pc:sldMkLst>
          <pc:docMk/>
          <pc:sldMk cId="2335200274" sldId="2076138344"/>
        </pc:sldMkLst>
        <pc:spChg chg="mod">
          <ac:chgData name="huangyp28@mail2.sysu.edu.cn" userId="b468b90c-96e1-4f3f-b125-e0862fda5570" providerId="ADAL" clId="{E9E1AB5D-2E8A-4E73-AA1B-B6526297A076}" dt="2022-02-10T07:16:37.943" v="8" actId="20577"/>
          <ac:spMkLst>
            <pc:docMk/>
            <pc:sldMk cId="2335200274" sldId="2076138344"/>
            <ac:spMk id="2" creationId="{ADE03027-1BCE-48F5-B575-8B60E0138E3A}"/>
          </ac:spMkLst>
        </pc:spChg>
        <pc:spChg chg="mod">
          <ac:chgData name="huangyp28@mail2.sysu.edu.cn" userId="b468b90c-96e1-4f3f-b125-e0862fda5570" providerId="ADAL" clId="{E9E1AB5D-2E8A-4E73-AA1B-B6526297A076}" dt="2022-02-11T06:02:34.431" v="3583" actId="6549"/>
          <ac:spMkLst>
            <pc:docMk/>
            <pc:sldMk cId="2335200274" sldId="2076138344"/>
            <ac:spMk id="3" creationId="{BC691FE0-C359-414D-94A0-6FB9C88A27CA}"/>
          </ac:spMkLst>
        </pc:spChg>
      </pc:sldChg>
      <pc:sldChg chg="modSp new mod modNotesTx">
        <pc:chgData name="huangyp28@mail2.sysu.edu.cn" userId="b468b90c-96e1-4f3f-b125-e0862fda5570" providerId="ADAL" clId="{E9E1AB5D-2E8A-4E73-AA1B-B6526297A076}" dt="2022-02-11T06:39:49.956" v="4086" actId="20577"/>
        <pc:sldMkLst>
          <pc:docMk/>
          <pc:sldMk cId="22353545" sldId="2076138345"/>
        </pc:sldMkLst>
        <pc:spChg chg="mod">
          <ac:chgData name="huangyp28@mail2.sysu.edu.cn" userId="b468b90c-96e1-4f3f-b125-e0862fda5570" providerId="ADAL" clId="{E9E1AB5D-2E8A-4E73-AA1B-B6526297A076}" dt="2022-02-11T06:32:39.400" v="3920" actId="6549"/>
          <ac:spMkLst>
            <pc:docMk/>
            <pc:sldMk cId="22353545" sldId="2076138345"/>
            <ac:spMk id="2" creationId="{8C81C98C-A575-406D-A7C9-E0A746110E1B}"/>
          </ac:spMkLst>
        </pc:spChg>
        <pc:spChg chg="mod">
          <ac:chgData name="huangyp28@mail2.sysu.edu.cn" userId="b468b90c-96e1-4f3f-b125-e0862fda5570" providerId="ADAL" clId="{E9E1AB5D-2E8A-4E73-AA1B-B6526297A076}" dt="2022-02-11T06:39:49.956" v="4086" actId="20577"/>
          <ac:spMkLst>
            <pc:docMk/>
            <pc:sldMk cId="22353545" sldId="2076138345"/>
            <ac:spMk id="3" creationId="{8B33CF44-2FED-49D8-ACFF-0767EDBE4454}"/>
          </ac:spMkLst>
        </pc:spChg>
      </pc:sldChg>
      <pc:sldChg chg="modSp new del mod ord">
        <pc:chgData name="huangyp28@mail2.sysu.edu.cn" userId="b468b90c-96e1-4f3f-b125-e0862fda5570" providerId="ADAL" clId="{E9E1AB5D-2E8A-4E73-AA1B-B6526297A076}" dt="2022-02-11T06:10:55.710" v="3645" actId="47"/>
        <pc:sldMkLst>
          <pc:docMk/>
          <pc:sldMk cId="2235782971" sldId="2076138346"/>
        </pc:sldMkLst>
        <pc:spChg chg="mod">
          <ac:chgData name="huangyp28@mail2.sysu.edu.cn" userId="b468b90c-96e1-4f3f-b125-e0862fda5570" providerId="ADAL" clId="{E9E1AB5D-2E8A-4E73-AA1B-B6526297A076}" dt="2022-02-10T07:16:57.887" v="34" actId="20577"/>
          <ac:spMkLst>
            <pc:docMk/>
            <pc:sldMk cId="2235782971" sldId="2076138346"/>
            <ac:spMk id="2" creationId="{D06DB38D-5C27-47D9-A830-C852F76BB72C}"/>
          </ac:spMkLst>
        </pc:spChg>
        <pc:spChg chg="mod">
          <ac:chgData name="huangyp28@mail2.sysu.edu.cn" userId="b468b90c-96e1-4f3f-b125-e0862fda5570" providerId="ADAL" clId="{E9E1AB5D-2E8A-4E73-AA1B-B6526297A076}" dt="2022-02-10T07:58:02.646" v="311"/>
          <ac:spMkLst>
            <pc:docMk/>
            <pc:sldMk cId="2235782971" sldId="2076138346"/>
            <ac:spMk id="3" creationId="{4FC569CD-A5CD-4061-9236-703AA612CD65}"/>
          </ac:spMkLst>
        </pc:spChg>
      </pc:sldChg>
      <pc:sldChg chg="addSp delSp modSp add mod modClrScheme chgLayout">
        <pc:chgData name="huangyp28@mail2.sysu.edu.cn" userId="b468b90c-96e1-4f3f-b125-e0862fda5570" providerId="ADAL" clId="{E9E1AB5D-2E8A-4E73-AA1B-B6526297A076}" dt="2022-02-11T05:52:20.647" v="3435" actId="14100"/>
        <pc:sldMkLst>
          <pc:docMk/>
          <pc:sldMk cId="2465101908" sldId="2076138347"/>
        </pc:sldMkLst>
        <pc:spChg chg="mod ord">
          <ac:chgData name="huangyp28@mail2.sysu.edu.cn" userId="b468b90c-96e1-4f3f-b125-e0862fda5570" providerId="ADAL" clId="{E9E1AB5D-2E8A-4E73-AA1B-B6526297A076}" dt="2022-02-11T05:48:19.118" v="3396" actId="700"/>
          <ac:spMkLst>
            <pc:docMk/>
            <pc:sldMk cId="2465101908" sldId="2076138347"/>
            <ac:spMk id="2" creationId="{8F75FC18-B471-2244-A0BD-3D0FF2D40506}"/>
          </ac:spMkLst>
        </pc:spChg>
        <pc:spChg chg="mod ord">
          <ac:chgData name="huangyp28@mail2.sysu.edu.cn" userId="b468b90c-96e1-4f3f-b125-e0862fda5570" providerId="ADAL" clId="{E9E1AB5D-2E8A-4E73-AA1B-B6526297A076}" dt="2022-02-11T05:48:23.093" v="3397" actId="21"/>
          <ac:spMkLst>
            <pc:docMk/>
            <pc:sldMk cId="2465101908" sldId="2076138347"/>
            <ac:spMk id="3" creationId="{DBDB8844-79D1-DB45-8BA1-17D5E24DE4A6}"/>
          </ac:spMkLst>
        </pc:spChg>
        <pc:spChg chg="mod">
          <ac:chgData name="huangyp28@mail2.sysu.edu.cn" userId="b468b90c-96e1-4f3f-b125-e0862fda5570" providerId="ADAL" clId="{E9E1AB5D-2E8A-4E73-AA1B-B6526297A076}" dt="2022-02-11T05:52:20.647" v="3435" actId="14100"/>
          <ac:spMkLst>
            <pc:docMk/>
            <pc:sldMk cId="2465101908" sldId="2076138347"/>
            <ac:spMk id="7" creationId="{510E050B-18CB-4DCC-8EF7-AA6854B0C6A9}"/>
          </ac:spMkLst>
        </pc:spChg>
        <pc:spChg chg="add mod ord">
          <ac:chgData name="huangyp28@mail2.sysu.edu.cn" userId="b468b90c-96e1-4f3f-b125-e0862fda5570" providerId="ADAL" clId="{E9E1AB5D-2E8A-4E73-AA1B-B6526297A076}" dt="2022-02-11T05:48:23.762" v="3398"/>
          <ac:spMkLst>
            <pc:docMk/>
            <pc:sldMk cId="2465101908" sldId="2076138347"/>
            <ac:spMk id="15" creationId="{191FCB0D-EBD1-4445-AB9B-EF52D0785197}"/>
          </ac:spMkLst>
        </pc:spChg>
        <pc:picChg chg="mod ord">
          <ac:chgData name="huangyp28@mail2.sysu.edu.cn" userId="b468b90c-96e1-4f3f-b125-e0862fda5570" providerId="ADAL" clId="{E9E1AB5D-2E8A-4E73-AA1B-B6526297A076}" dt="2022-02-11T05:48:40.878" v="3403" actId="14100"/>
          <ac:picMkLst>
            <pc:docMk/>
            <pc:sldMk cId="2465101908" sldId="2076138347"/>
            <ac:picMk id="6" creationId="{50943DC5-0383-40EC-A24B-2EE51CC9F7B4}"/>
          </ac:picMkLst>
        </pc:picChg>
        <pc:picChg chg="add del mod">
          <ac:chgData name="huangyp28@mail2.sysu.edu.cn" userId="b468b90c-96e1-4f3f-b125-e0862fda5570" providerId="ADAL" clId="{E9E1AB5D-2E8A-4E73-AA1B-B6526297A076}" dt="2022-02-11T05:39:19.628" v="3334" actId="21"/>
          <ac:picMkLst>
            <pc:docMk/>
            <pc:sldMk cId="2465101908" sldId="2076138347"/>
            <ac:picMk id="8" creationId="{76EF1DC5-1970-42B9-8A64-9DD4F87FD380}"/>
          </ac:picMkLst>
        </pc:picChg>
        <pc:picChg chg="add del">
          <ac:chgData name="huangyp28@mail2.sysu.edu.cn" userId="b468b90c-96e1-4f3f-b125-e0862fda5570" providerId="ADAL" clId="{E9E1AB5D-2E8A-4E73-AA1B-B6526297A076}" dt="2022-02-11T05:39:22.260" v="3336" actId="478"/>
          <ac:picMkLst>
            <pc:docMk/>
            <pc:sldMk cId="2465101908" sldId="2076138347"/>
            <ac:picMk id="10" creationId="{49504131-C584-4090-B3D7-3FCC1349CDF7}"/>
          </ac:picMkLst>
        </pc:picChg>
        <pc:picChg chg="add mod">
          <ac:chgData name="huangyp28@mail2.sysu.edu.cn" userId="b468b90c-96e1-4f3f-b125-e0862fda5570" providerId="ADAL" clId="{E9E1AB5D-2E8A-4E73-AA1B-B6526297A076}" dt="2022-02-11T05:48:33.194" v="3401" actId="1076"/>
          <ac:picMkLst>
            <pc:docMk/>
            <pc:sldMk cId="2465101908" sldId="2076138347"/>
            <ac:picMk id="12" creationId="{CA763DAA-0564-4667-A974-28350E55CECC}"/>
          </ac:picMkLst>
        </pc:picChg>
        <pc:picChg chg="add mod">
          <ac:chgData name="huangyp28@mail2.sysu.edu.cn" userId="b468b90c-96e1-4f3f-b125-e0862fda5570" providerId="ADAL" clId="{E9E1AB5D-2E8A-4E73-AA1B-B6526297A076}" dt="2022-02-11T05:48:36.478" v="3402" actId="1076"/>
          <ac:picMkLst>
            <pc:docMk/>
            <pc:sldMk cId="2465101908" sldId="2076138347"/>
            <ac:picMk id="14" creationId="{116B500C-1AC6-4F37-A960-B66753C84509}"/>
          </ac:picMkLst>
        </pc:picChg>
      </pc:sldChg>
      <pc:sldChg chg="modSp add mod">
        <pc:chgData name="huangyp28@mail2.sysu.edu.cn" userId="b468b90c-96e1-4f3f-b125-e0862fda5570" providerId="ADAL" clId="{E9E1AB5D-2E8A-4E73-AA1B-B6526297A076}" dt="2022-02-11T05:31:19.012" v="3297" actId="20577"/>
        <pc:sldMkLst>
          <pc:docMk/>
          <pc:sldMk cId="2034529336" sldId="2076138348"/>
        </pc:sldMkLst>
        <pc:spChg chg="mod">
          <ac:chgData name="huangyp28@mail2.sysu.edu.cn" userId="b468b90c-96e1-4f3f-b125-e0862fda5570" providerId="ADAL" clId="{E9E1AB5D-2E8A-4E73-AA1B-B6526297A076}" dt="2022-02-10T08:59:55.976" v="764" actId="6549"/>
          <ac:spMkLst>
            <pc:docMk/>
            <pc:sldMk cId="2034529336" sldId="2076138348"/>
            <ac:spMk id="2" creationId="{8F75FC18-B471-2244-A0BD-3D0FF2D40506}"/>
          </ac:spMkLst>
        </pc:spChg>
        <pc:spChg chg="mod">
          <ac:chgData name="huangyp28@mail2.sysu.edu.cn" userId="b468b90c-96e1-4f3f-b125-e0862fda5570" providerId="ADAL" clId="{E9E1AB5D-2E8A-4E73-AA1B-B6526297A076}" dt="2022-02-11T05:31:19.012" v="3297" actId="20577"/>
          <ac:spMkLst>
            <pc:docMk/>
            <pc:sldMk cId="2034529336" sldId="2076138348"/>
            <ac:spMk id="3" creationId="{DBDB8844-79D1-DB45-8BA1-17D5E24DE4A6}"/>
          </ac:spMkLst>
        </pc:spChg>
      </pc:sldChg>
      <pc:sldChg chg="addSp delSp modSp add mod ord modNotesTx">
        <pc:chgData name="huangyp28@mail2.sysu.edu.cn" userId="b468b90c-96e1-4f3f-b125-e0862fda5570" providerId="ADAL" clId="{E9E1AB5D-2E8A-4E73-AA1B-B6526297A076}" dt="2022-02-10T13:42:30.222" v="1396" actId="207"/>
        <pc:sldMkLst>
          <pc:docMk/>
          <pc:sldMk cId="2167518484" sldId="2076138349"/>
        </pc:sldMkLst>
        <pc:spChg chg="mod">
          <ac:chgData name="huangyp28@mail2.sysu.edu.cn" userId="b468b90c-96e1-4f3f-b125-e0862fda5570" providerId="ADAL" clId="{E9E1AB5D-2E8A-4E73-AA1B-B6526297A076}" dt="2022-02-10T13:35:39.634" v="1342" actId="20577"/>
          <ac:spMkLst>
            <pc:docMk/>
            <pc:sldMk cId="2167518484" sldId="2076138349"/>
            <ac:spMk id="2" creationId="{8F75FC18-B471-2244-A0BD-3D0FF2D40506}"/>
          </ac:spMkLst>
        </pc:spChg>
        <pc:spChg chg="del">
          <ac:chgData name="huangyp28@mail2.sysu.edu.cn" userId="b468b90c-96e1-4f3f-b125-e0862fda5570" providerId="ADAL" clId="{E9E1AB5D-2E8A-4E73-AA1B-B6526297A076}" dt="2022-02-10T08:32:08.545" v="589" actId="3680"/>
          <ac:spMkLst>
            <pc:docMk/>
            <pc:sldMk cId="2167518484" sldId="2076138349"/>
            <ac:spMk id="3" creationId="{DBDB8844-79D1-DB45-8BA1-17D5E24DE4A6}"/>
          </ac:spMkLst>
        </pc:spChg>
        <pc:spChg chg="del mod">
          <ac:chgData name="huangyp28@mail2.sysu.edu.cn" userId="b468b90c-96e1-4f3f-b125-e0862fda5570" providerId="ADAL" clId="{E9E1AB5D-2E8A-4E73-AA1B-B6526297A076}" dt="2022-02-10T08:45:29.110" v="738" actId="478"/>
          <ac:spMkLst>
            <pc:docMk/>
            <pc:sldMk cId="2167518484" sldId="2076138349"/>
            <ac:spMk id="12" creationId="{C432370E-FC8B-4DAD-B3B6-A90BBDE6F900}"/>
          </ac:spMkLst>
        </pc:spChg>
        <pc:spChg chg="add mod">
          <ac:chgData name="huangyp28@mail2.sysu.edu.cn" userId="b468b90c-96e1-4f3f-b125-e0862fda5570" providerId="ADAL" clId="{E9E1AB5D-2E8A-4E73-AA1B-B6526297A076}" dt="2022-02-10T08:46:02.634" v="750" actId="1035"/>
          <ac:spMkLst>
            <pc:docMk/>
            <pc:sldMk cId="2167518484" sldId="2076138349"/>
            <ac:spMk id="18" creationId="{16A8FF4F-E6AA-4220-A716-B7579F07BBA7}"/>
          </ac:spMkLst>
        </pc:spChg>
        <pc:graphicFrameChg chg="add mod ord modGraphic">
          <ac:chgData name="huangyp28@mail2.sysu.edu.cn" userId="b468b90c-96e1-4f3f-b125-e0862fda5570" providerId="ADAL" clId="{E9E1AB5D-2E8A-4E73-AA1B-B6526297A076}" dt="2022-02-10T13:42:30.222" v="1396" actId="207"/>
          <ac:graphicFrameMkLst>
            <pc:docMk/>
            <pc:sldMk cId="2167518484" sldId="2076138349"/>
            <ac:graphicFrameMk id="4" creationId="{102B3993-5261-45EA-A765-00DE88EF9867}"/>
          </ac:graphicFrameMkLst>
        </pc:graphicFrameChg>
        <pc:picChg chg="del mod">
          <ac:chgData name="huangyp28@mail2.sysu.edu.cn" userId="b468b90c-96e1-4f3f-b125-e0862fda5570" providerId="ADAL" clId="{E9E1AB5D-2E8A-4E73-AA1B-B6526297A076}" dt="2022-02-10T08:34:07.014" v="614" actId="478"/>
          <ac:picMkLst>
            <pc:docMk/>
            <pc:sldMk cId="2167518484" sldId="2076138349"/>
            <ac:picMk id="5" creationId="{4C7C8220-D068-43F7-9C59-E8177F62893D}"/>
          </ac:picMkLst>
        </pc:picChg>
        <pc:picChg chg="add del mod">
          <ac:chgData name="huangyp28@mail2.sysu.edu.cn" userId="b468b90c-96e1-4f3f-b125-e0862fda5570" providerId="ADAL" clId="{E9E1AB5D-2E8A-4E73-AA1B-B6526297A076}" dt="2022-02-10T08:44:18.078" v="699" actId="478"/>
          <ac:picMkLst>
            <pc:docMk/>
            <pc:sldMk cId="2167518484" sldId="2076138349"/>
            <ac:picMk id="7" creationId="{9FA4102E-E6B7-4FA2-9EDA-35CDF3C31716}"/>
          </ac:picMkLst>
        </pc:picChg>
        <pc:picChg chg="del mod">
          <ac:chgData name="huangyp28@mail2.sysu.edu.cn" userId="b468b90c-96e1-4f3f-b125-e0862fda5570" providerId="ADAL" clId="{E9E1AB5D-2E8A-4E73-AA1B-B6526297A076}" dt="2022-02-10T08:43:29.935" v="691" actId="478"/>
          <ac:picMkLst>
            <pc:docMk/>
            <pc:sldMk cId="2167518484" sldId="2076138349"/>
            <ac:picMk id="8" creationId="{E33CD8A2-5114-40DD-8BDE-6538BD46BF31}"/>
          </ac:picMkLst>
        </pc:picChg>
        <pc:picChg chg="del">
          <ac:chgData name="huangyp28@mail2.sysu.edu.cn" userId="b468b90c-96e1-4f3f-b125-e0862fda5570" providerId="ADAL" clId="{E9E1AB5D-2E8A-4E73-AA1B-B6526297A076}" dt="2022-02-10T08:40:50.885" v="688" actId="478"/>
          <ac:picMkLst>
            <pc:docMk/>
            <pc:sldMk cId="2167518484" sldId="2076138349"/>
            <ac:picMk id="10" creationId="{A6520D84-30FA-43F2-84D9-7C7EA557B436}"/>
          </ac:picMkLst>
        </pc:picChg>
        <pc:picChg chg="add del mod">
          <ac:chgData name="huangyp28@mail2.sysu.edu.cn" userId="b468b90c-96e1-4f3f-b125-e0862fda5570" providerId="ADAL" clId="{E9E1AB5D-2E8A-4E73-AA1B-B6526297A076}" dt="2022-02-10T08:43:43.851" v="694" actId="478"/>
          <ac:picMkLst>
            <pc:docMk/>
            <pc:sldMk cId="2167518484" sldId="2076138349"/>
            <ac:picMk id="11" creationId="{BE09B513-E238-435A-AB74-37387398DC0C}"/>
          </ac:picMkLst>
        </pc:picChg>
        <pc:picChg chg="add mod">
          <ac:chgData name="huangyp28@mail2.sysu.edu.cn" userId="b468b90c-96e1-4f3f-b125-e0862fda5570" providerId="ADAL" clId="{E9E1AB5D-2E8A-4E73-AA1B-B6526297A076}" dt="2022-02-10T08:45:52.242" v="743" actId="1076"/>
          <ac:picMkLst>
            <pc:docMk/>
            <pc:sldMk cId="2167518484" sldId="2076138349"/>
            <ac:picMk id="14" creationId="{EF6DA30E-D418-42E3-B578-362E89F57C4C}"/>
          </ac:picMkLst>
        </pc:picChg>
        <pc:picChg chg="add mod">
          <ac:chgData name="huangyp28@mail2.sysu.edu.cn" userId="b468b90c-96e1-4f3f-b125-e0862fda5570" providerId="ADAL" clId="{E9E1AB5D-2E8A-4E73-AA1B-B6526297A076}" dt="2022-02-10T08:46:05.817" v="755" actId="1035"/>
          <ac:picMkLst>
            <pc:docMk/>
            <pc:sldMk cId="2167518484" sldId="2076138349"/>
            <ac:picMk id="16" creationId="{9717CCAA-B180-4525-AFAC-0DCA880E62A4}"/>
          </ac:picMkLst>
        </pc:picChg>
      </pc:sldChg>
      <pc:sldChg chg="addSp delSp modSp add del mod">
        <pc:chgData name="huangyp28@mail2.sysu.edu.cn" userId="b468b90c-96e1-4f3f-b125-e0862fda5570" providerId="ADAL" clId="{E9E1AB5D-2E8A-4E73-AA1B-B6526297A076}" dt="2022-02-10T08:29:33.001" v="559" actId="2696"/>
        <pc:sldMkLst>
          <pc:docMk/>
          <pc:sldMk cId="3315283487" sldId="2076138349"/>
        </pc:sldMkLst>
        <pc:spChg chg="add mod">
          <ac:chgData name="huangyp28@mail2.sysu.edu.cn" userId="b468b90c-96e1-4f3f-b125-e0862fda5570" providerId="ADAL" clId="{E9E1AB5D-2E8A-4E73-AA1B-B6526297A076}" dt="2022-02-10T07:45:34.888" v="228" actId="1076"/>
          <ac:spMkLst>
            <pc:docMk/>
            <pc:sldMk cId="3315283487" sldId="2076138349"/>
            <ac:spMk id="12" creationId="{C432370E-FC8B-4DAD-B3B6-A90BBDE6F900}"/>
          </ac:spMkLst>
        </pc:spChg>
        <pc:picChg chg="add mod">
          <ac:chgData name="huangyp28@mail2.sysu.edu.cn" userId="b468b90c-96e1-4f3f-b125-e0862fda5570" providerId="ADAL" clId="{E9E1AB5D-2E8A-4E73-AA1B-B6526297A076}" dt="2022-02-10T07:44:41.287" v="222" actId="1076"/>
          <ac:picMkLst>
            <pc:docMk/>
            <pc:sldMk cId="3315283487" sldId="2076138349"/>
            <ac:picMk id="5" creationId="{4C7C8220-D068-43F7-9C59-E8177F62893D}"/>
          </ac:picMkLst>
        </pc:picChg>
        <pc:picChg chg="del">
          <ac:chgData name="huangyp28@mail2.sysu.edu.cn" userId="b468b90c-96e1-4f3f-b125-e0862fda5570" providerId="ADAL" clId="{E9E1AB5D-2E8A-4E73-AA1B-B6526297A076}" dt="2022-02-10T07:43:50.411" v="220" actId="478"/>
          <ac:picMkLst>
            <pc:docMk/>
            <pc:sldMk cId="3315283487" sldId="2076138349"/>
            <ac:picMk id="7" creationId="{50B3A2EC-6F45-C141-ADC0-0FEA72DD2FE3}"/>
          </ac:picMkLst>
        </pc:picChg>
        <pc:picChg chg="add mod">
          <ac:chgData name="huangyp28@mail2.sysu.edu.cn" userId="b468b90c-96e1-4f3f-b125-e0862fda5570" providerId="ADAL" clId="{E9E1AB5D-2E8A-4E73-AA1B-B6526297A076}" dt="2022-02-10T07:45:20.848" v="224" actId="1076"/>
          <ac:picMkLst>
            <pc:docMk/>
            <pc:sldMk cId="3315283487" sldId="2076138349"/>
            <ac:picMk id="8" creationId="{E33CD8A2-5114-40DD-8BDE-6538BD46BF31}"/>
          </ac:picMkLst>
        </pc:picChg>
        <pc:picChg chg="add mod">
          <ac:chgData name="huangyp28@mail2.sysu.edu.cn" userId="b468b90c-96e1-4f3f-b125-e0862fda5570" providerId="ADAL" clId="{E9E1AB5D-2E8A-4E73-AA1B-B6526297A076}" dt="2022-02-10T07:45:28.940" v="226" actId="1076"/>
          <ac:picMkLst>
            <pc:docMk/>
            <pc:sldMk cId="3315283487" sldId="2076138349"/>
            <ac:picMk id="10" creationId="{A6520D84-30FA-43F2-84D9-7C7EA557B436}"/>
          </ac:picMkLst>
        </pc:picChg>
      </pc:sldChg>
      <pc:sldChg chg="addSp modSp new mod">
        <pc:chgData name="huangyp28@mail2.sysu.edu.cn" userId="b468b90c-96e1-4f3f-b125-e0862fda5570" providerId="ADAL" clId="{E9E1AB5D-2E8A-4E73-AA1B-B6526297A076}" dt="2022-02-11T05:12:00.066" v="3168" actId="20577"/>
        <pc:sldMkLst>
          <pc:docMk/>
          <pc:sldMk cId="1829371515" sldId="2076138350"/>
        </pc:sldMkLst>
        <pc:spChg chg="mod">
          <ac:chgData name="huangyp28@mail2.sysu.edu.cn" userId="b468b90c-96e1-4f3f-b125-e0862fda5570" providerId="ADAL" clId="{E9E1AB5D-2E8A-4E73-AA1B-B6526297A076}" dt="2022-02-11T05:12:00.066" v="3168" actId="20577"/>
          <ac:spMkLst>
            <pc:docMk/>
            <pc:sldMk cId="1829371515" sldId="2076138350"/>
            <ac:spMk id="2" creationId="{10F67155-1930-41CA-8D42-8D819D1B3D79}"/>
          </ac:spMkLst>
        </pc:spChg>
        <pc:picChg chg="add mod">
          <ac:chgData name="huangyp28@mail2.sysu.edu.cn" userId="b468b90c-96e1-4f3f-b125-e0862fda5570" providerId="ADAL" clId="{E9E1AB5D-2E8A-4E73-AA1B-B6526297A076}" dt="2022-02-10T07:21:08.968" v="61" actId="1076"/>
          <ac:picMkLst>
            <pc:docMk/>
            <pc:sldMk cId="1829371515" sldId="2076138350"/>
            <ac:picMk id="1026" creationId="{83ED870D-3B04-4FB2-89B3-7A4FC71AD0F7}"/>
          </ac:picMkLst>
        </pc:picChg>
      </pc:sldChg>
      <pc:sldChg chg="modSp add mod ord modClrScheme chgLayout">
        <pc:chgData name="huangyp28@mail2.sysu.edu.cn" userId="b468b90c-96e1-4f3f-b125-e0862fda5570" providerId="ADAL" clId="{E9E1AB5D-2E8A-4E73-AA1B-B6526297A076}" dt="2022-02-11T06:06:06.601" v="3599" actId="20577"/>
        <pc:sldMkLst>
          <pc:docMk/>
          <pc:sldMk cId="783362606" sldId="2076138359"/>
        </pc:sldMkLst>
        <pc:spChg chg="mod ord">
          <ac:chgData name="huangyp28@mail2.sysu.edu.cn" userId="b468b90c-96e1-4f3f-b125-e0862fda5570" providerId="ADAL" clId="{E9E1AB5D-2E8A-4E73-AA1B-B6526297A076}" dt="2022-02-11T06:06:06.601" v="3599" actId="20577"/>
          <ac:spMkLst>
            <pc:docMk/>
            <pc:sldMk cId="783362606" sldId="2076138359"/>
            <ac:spMk id="2" creationId="{8F75FC18-B471-2244-A0BD-3D0FF2D40506}"/>
          </ac:spMkLst>
        </pc:spChg>
        <pc:spChg chg="mod ord">
          <ac:chgData name="huangyp28@mail2.sysu.edu.cn" userId="b468b90c-96e1-4f3f-b125-e0862fda5570" providerId="ADAL" clId="{E9E1AB5D-2E8A-4E73-AA1B-B6526297A076}" dt="2022-02-11T06:05:59.431" v="3590" actId="700"/>
          <ac:spMkLst>
            <pc:docMk/>
            <pc:sldMk cId="783362606" sldId="2076138359"/>
            <ac:spMk id="3" creationId="{DBDB8844-79D1-DB45-8BA1-17D5E24DE4A6}"/>
          </ac:spMkLst>
        </pc:spChg>
      </pc:sldChg>
      <pc:sldChg chg="addSp delSp modSp add mod">
        <pc:chgData name="huangyp28@mail2.sysu.edu.cn" userId="b468b90c-96e1-4f3f-b125-e0862fda5570" providerId="ADAL" clId="{E9E1AB5D-2E8A-4E73-AA1B-B6526297A076}" dt="2022-02-10T12:37:39.502" v="1171" actId="21"/>
        <pc:sldMkLst>
          <pc:docMk/>
          <pc:sldMk cId="847681928" sldId="2076138364"/>
        </pc:sldMkLst>
        <pc:spChg chg="mod">
          <ac:chgData name="huangyp28@mail2.sysu.edu.cn" userId="b468b90c-96e1-4f3f-b125-e0862fda5570" providerId="ADAL" clId="{E9E1AB5D-2E8A-4E73-AA1B-B6526297A076}" dt="2022-02-10T07:22:32.178" v="68" actId="20577"/>
          <ac:spMkLst>
            <pc:docMk/>
            <pc:sldMk cId="847681928" sldId="2076138364"/>
            <ac:spMk id="2" creationId="{2424201E-6B9E-CD48-9EC3-4428B1D0E4B4}"/>
          </ac:spMkLst>
        </pc:spChg>
        <pc:spChg chg="add del">
          <ac:chgData name="huangyp28@mail2.sysu.edu.cn" userId="b468b90c-96e1-4f3f-b125-e0862fda5570" providerId="ADAL" clId="{E9E1AB5D-2E8A-4E73-AA1B-B6526297A076}" dt="2022-02-10T07:22:40.570" v="70" actId="22"/>
          <ac:spMkLst>
            <pc:docMk/>
            <pc:sldMk cId="847681928" sldId="2076138364"/>
            <ac:spMk id="4" creationId="{2A18AA3F-84DE-4949-BF32-756C82C32172}"/>
          </ac:spMkLst>
        </pc:spChg>
        <pc:spChg chg="add del">
          <ac:chgData name="huangyp28@mail2.sysu.edu.cn" userId="b468b90c-96e1-4f3f-b125-e0862fda5570" providerId="ADAL" clId="{E9E1AB5D-2E8A-4E73-AA1B-B6526297A076}" dt="2022-02-10T07:22:58.423" v="72" actId="22"/>
          <ac:spMkLst>
            <pc:docMk/>
            <pc:sldMk cId="847681928" sldId="2076138364"/>
            <ac:spMk id="6" creationId="{657272B8-E16A-4A19-B65E-A04F413D1C5C}"/>
          </ac:spMkLst>
        </pc:spChg>
        <pc:spChg chg="add mod">
          <ac:chgData name="huangyp28@mail2.sysu.edu.cn" userId="b468b90c-96e1-4f3f-b125-e0862fda5570" providerId="ADAL" clId="{E9E1AB5D-2E8A-4E73-AA1B-B6526297A076}" dt="2022-02-10T12:37:39.502" v="1171" actId="21"/>
          <ac:spMkLst>
            <pc:docMk/>
            <pc:sldMk cId="847681928" sldId="2076138364"/>
            <ac:spMk id="7" creationId="{386BC8AC-2FBB-4F4B-B67C-A80FC9ACE5C5}"/>
          </ac:spMkLst>
        </pc:spChg>
      </pc:sldChg>
      <pc:sldChg chg="modSp add del mod">
        <pc:chgData name="huangyp28@mail2.sysu.edu.cn" userId="b468b90c-96e1-4f3f-b125-e0862fda5570" providerId="ADAL" clId="{E9E1AB5D-2E8A-4E73-AA1B-B6526297A076}" dt="2022-02-11T06:11:29.191" v="3668" actId="47"/>
        <pc:sldMkLst>
          <pc:docMk/>
          <pc:sldMk cId="402970998" sldId="2076138365"/>
        </pc:sldMkLst>
        <pc:spChg chg="mod">
          <ac:chgData name="huangyp28@mail2.sysu.edu.cn" userId="b468b90c-96e1-4f3f-b125-e0862fda5570" providerId="ADAL" clId="{E9E1AB5D-2E8A-4E73-AA1B-B6526297A076}" dt="2022-02-10T09:19:45.130" v="1043" actId="20577"/>
          <ac:spMkLst>
            <pc:docMk/>
            <pc:sldMk cId="402970998" sldId="2076138365"/>
            <ac:spMk id="3" creationId="{9D72D54E-9278-4610-AFB8-FD74E8460A76}"/>
          </ac:spMkLst>
        </pc:spChg>
      </pc:sldChg>
      <pc:sldChg chg="addSp modSp new mod modNotesTx">
        <pc:chgData name="huangyp28@mail2.sysu.edu.cn" userId="b468b90c-96e1-4f3f-b125-e0862fda5570" providerId="ADAL" clId="{E9E1AB5D-2E8A-4E73-AA1B-B6526297A076}" dt="2022-02-11T05:12:05.723" v="3169"/>
        <pc:sldMkLst>
          <pc:docMk/>
          <pc:sldMk cId="2051422927" sldId="2076138366"/>
        </pc:sldMkLst>
        <pc:spChg chg="mod">
          <ac:chgData name="huangyp28@mail2.sysu.edu.cn" userId="b468b90c-96e1-4f3f-b125-e0862fda5570" providerId="ADAL" clId="{E9E1AB5D-2E8A-4E73-AA1B-B6526297A076}" dt="2022-02-11T05:12:05.723" v="3169"/>
          <ac:spMkLst>
            <pc:docMk/>
            <pc:sldMk cId="2051422927" sldId="2076138366"/>
            <ac:spMk id="2" creationId="{77174685-1847-4DF1-BF4E-898307242E60}"/>
          </ac:spMkLst>
        </pc:spChg>
        <pc:spChg chg="mod">
          <ac:chgData name="huangyp28@mail2.sysu.edu.cn" userId="b468b90c-96e1-4f3f-b125-e0862fda5570" providerId="ADAL" clId="{E9E1AB5D-2E8A-4E73-AA1B-B6526297A076}" dt="2022-02-10T07:28:13.162" v="123" actId="6549"/>
          <ac:spMkLst>
            <pc:docMk/>
            <pc:sldMk cId="2051422927" sldId="2076138366"/>
            <ac:spMk id="3" creationId="{5CF2AD6E-5B07-4C6F-8F35-F080126328F5}"/>
          </ac:spMkLst>
        </pc:spChg>
        <pc:spChg chg="add mod">
          <ac:chgData name="huangyp28@mail2.sysu.edu.cn" userId="b468b90c-96e1-4f3f-b125-e0862fda5570" providerId="ADAL" clId="{E9E1AB5D-2E8A-4E73-AA1B-B6526297A076}" dt="2022-02-11T01:10:15.969" v="1581" actId="113"/>
          <ac:spMkLst>
            <pc:docMk/>
            <pc:sldMk cId="2051422927" sldId="2076138366"/>
            <ac:spMk id="7" creationId="{85CDDA81-B52E-48BD-91AC-F3E04383C59D}"/>
          </ac:spMkLst>
        </pc:spChg>
        <pc:picChg chg="add mod">
          <ac:chgData name="huangyp28@mail2.sysu.edu.cn" userId="b468b90c-96e1-4f3f-b125-e0862fda5570" providerId="ADAL" clId="{E9E1AB5D-2E8A-4E73-AA1B-B6526297A076}" dt="2022-02-11T00:50:02.650" v="1453" actId="1076"/>
          <ac:picMkLst>
            <pc:docMk/>
            <pc:sldMk cId="2051422927" sldId="2076138366"/>
            <ac:picMk id="5" creationId="{9AC66557-A1CF-48BE-BB01-38D3C81E5FC9}"/>
          </ac:picMkLst>
        </pc:picChg>
      </pc:sldChg>
      <pc:sldChg chg="addSp modSp new mod ord modNotesTx">
        <pc:chgData name="huangyp28@mail2.sysu.edu.cn" userId="b468b90c-96e1-4f3f-b125-e0862fda5570" providerId="ADAL" clId="{E9E1AB5D-2E8A-4E73-AA1B-B6526297A076}" dt="2022-02-11T05:15:31.370" v="3197"/>
        <pc:sldMkLst>
          <pc:docMk/>
          <pc:sldMk cId="177442682" sldId="2076138367"/>
        </pc:sldMkLst>
        <pc:spChg chg="mod">
          <ac:chgData name="huangyp28@mail2.sysu.edu.cn" userId="b468b90c-96e1-4f3f-b125-e0862fda5570" providerId="ADAL" clId="{E9E1AB5D-2E8A-4E73-AA1B-B6526297A076}" dt="2022-02-11T05:15:31.370" v="3197"/>
          <ac:spMkLst>
            <pc:docMk/>
            <pc:sldMk cId="177442682" sldId="2076138367"/>
            <ac:spMk id="2" creationId="{DA842A16-C1A8-45BB-9A33-F767156639FE}"/>
          </ac:spMkLst>
        </pc:spChg>
        <pc:spChg chg="mod">
          <ac:chgData name="huangyp28@mail2.sysu.edu.cn" userId="b468b90c-96e1-4f3f-b125-e0862fda5570" providerId="ADAL" clId="{E9E1AB5D-2E8A-4E73-AA1B-B6526297A076}" dt="2022-02-11T02:21:20.927" v="1987" actId="6549"/>
          <ac:spMkLst>
            <pc:docMk/>
            <pc:sldMk cId="177442682" sldId="2076138367"/>
            <ac:spMk id="3" creationId="{6FBF59A8-C5C7-45F6-ACC7-62B9EED7EB2C}"/>
          </ac:spMkLst>
        </pc:spChg>
        <pc:picChg chg="add mod">
          <ac:chgData name="huangyp28@mail2.sysu.edu.cn" userId="b468b90c-96e1-4f3f-b125-e0862fda5570" providerId="ADAL" clId="{E9E1AB5D-2E8A-4E73-AA1B-B6526297A076}" dt="2022-02-10T07:57:14.055" v="310" actId="1076"/>
          <ac:picMkLst>
            <pc:docMk/>
            <pc:sldMk cId="177442682" sldId="2076138367"/>
            <ac:picMk id="5" creationId="{1CFC5809-5880-4202-8172-5A10770DE2D0}"/>
          </ac:picMkLst>
        </pc:picChg>
      </pc:sldChg>
      <pc:sldChg chg="modSp new mod">
        <pc:chgData name="huangyp28@mail2.sysu.edu.cn" userId="b468b90c-96e1-4f3f-b125-e0862fda5570" providerId="ADAL" clId="{E9E1AB5D-2E8A-4E73-AA1B-B6526297A076}" dt="2022-02-11T06:07:18.526" v="3630" actId="20577"/>
        <pc:sldMkLst>
          <pc:docMk/>
          <pc:sldMk cId="4097666928" sldId="2076138368"/>
        </pc:sldMkLst>
        <pc:spChg chg="mod">
          <ac:chgData name="huangyp28@mail2.sysu.edu.cn" userId="b468b90c-96e1-4f3f-b125-e0862fda5570" providerId="ADAL" clId="{E9E1AB5D-2E8A-4E73-AA1B-B6526297A076}" dt="2022-02-11T06:07:18.526" v="3630" actId="20577"/>
          <ac:spMkLst>
            <pc:docMk/>
            <pc:sldMk cId="4097666928" sldId="2076138368"/>
            <ac:spMk id="2" creationId="{2BF4B79E-8B9F-43A0-8ECC-B6A7924FBFF8}"/>
          </ac:spMkLst>
        </pc:spChg>
        <pc:spChg chg="mod">
          <ac:chgData name="huangyp28@mail2.sysu.edu.cn" userId="b468b90c-96e1-4f3f-b125-e0862fda5570" providerId="ADAL" clId="{E9E1AB5D-2E8A-4E73-AA1B-B6526297A076}" dt="2022-02-11T05:26:39.075" v="3258" actId="14"/>
          <ac:spMkLst>
            <pc:docMk/>
            <pc:sldMk cId="4097666928" sldId="2076138368"/>
            <ac:spMk id="3" creationId="{EAC409DD-2F5A-475A-8CFB-C06FDBFBB3F0}"/>
          </ac:spMkLst>
        </pc:spChg>
      </pc:sldChg>
      <pc:sldChg chg="addSp modSp new mod">
        <pc:chgData name="huangyp28@mail2.sysu.edu.cn" userId="b468b90c-96e1-4f3f-b125-e0862fda5570" providerId="ADAL" clId="{E9E1AB5D-2E8A-4E73-AA1B-B6526297A076}" dt="2022-02-11T03:21:55.817" v="2389" actId="20577"/>
        <pc:sldMkLst>
          <pc:docMk/>
          <pc:sldMk cId="4029605132" sldId="2076138369"/>
        </pc:sldMkLst>
        <pc:spChg chg="mod">
          <ac:chgData name="huangyp28@mail2.sysu.edu.cn" userId="b468b90c-96e1-4f3f-b125-e0862fda5570" providerId="ADAL" clId="{E9E1AB5D-2E8A-4E73-AA1B-B6526297A076}" dt="2022-02-11T03:21:55.817" v="2389" actId="20577"/>
          <ac:spMkLst>
            <pc:docMk/>
            <pc:sldMk cId="4029605132" sldId="2076138369"/>
            <ac:spMk id="2" creationId="{CE88C8C2-A1C3-4A7D-8E82-49CCE7B7F4B8}"/>
          </ac:spMkLst>
        </pc:spChg>
        <pc:spChg chg="mod">
          <ac:chgData name="huangyp28@mail2.sysu.edu.cn" userId="b468b90c-96e1-4f3f-b125-e0862fda5570" providerId="ADAL" clId="{E9E1AB5D-2E8A-4E73-AA1B-B6526297A076}" dt="2022-02-11T02:42:25.705" v="2213" actId="20577"/>
          <ac:spMkLst>
            <pc:docMk/>
            <pc:sldMk cId="4029605132" sldId="2076138369"/>
            <ac:spMk id="3" creationId="{F4B13F71-EAC1-4994-948F-F0D6C7CD2E55}"/>
          </ac:spMkLst>
        </pc:spChg>
        <pc:picChg chg="add mod">
          <ac:chgData name="huangyp28@mail2.sysu.edu.cn" userId="b468b90c-96e1-4f3f-b125-e0862fda5570" providerId="ADAL" clId="{E9E1AB5D-2E8A-4E73-AA1B-B6526297A076}" dt="2022-02-10T12:17:01.758" v="1112" actId="1076"/>
          <ac:picMkLst>
            <pc:docMk/>
            <pc:sldMk cId="4029605132" sldId="2076138369"/>
            <ac:picMk id="5" creationId="{D21DB2DF-855A-4973-BA40-FE1833B7C302}"/>
          </ac:picMkLst>
        </pc:picChg>
      </pc:sldChg>
      <pc:sldChg chg="modSp new del mod ord modNotesTx">
        <pc:chgData name="huangyp28@mail2.sysu.edu.cn" userId="b468b90c-96e1-4f3f-b125-e0862fda5570" providerId="ADAL" clId="{E9E1AB5D-2E8A-4E73-AA1B-B6526297A076}" dt="2022-02-11T05:32:30.767" v="3301" actId="2696"/>
        <pc:sldMkLst>
          <pc:docMk/>
          <pc:sldMk cId="2470700939" sldId="2076138370"/>
        </pc:sldMkLst>
        <pc:spChg chg="mod">
          <ac:chgData name="huangyp28@mail2.sysu.edu.cn" userId="b468b90c-96e1-4f3f-b125-e0862fda5570" providerId="ADAL" clId="{E9E1AB5D-2E8A-4E73-AA1B-B6526297A076}" dt="2022-02-10T08:08:57.862" v="459" actId="20577"/>
          <ac:spMkLst>
            <pc:docMk/>
            <pc:sldMk cId="2470700939" sldId="2076138370"/>
            <ac:spMk id="2" creationId="{3C8A970D-921C-4C25-836A-D1E84C9B4B72}"/>
          </ac:spMkLst>
        </pc:spChg>
        <pc:spChg chg="mod">
          <ac:chgData name="huangyp28@mail2.sysu.edu.cn" userId="b468b90c-96e1-4f3f-b125-e0862fda5570" providerId="ADAL" clId="{E9E1AB5D-2E8A-4E73-AA1B-B6526297A076}" dt="2022-02-11T05:32:17.286" v="3299" actId="21"/>
          <ac:spMkLst>
            <pc:docMk/>
            <pc:sldMk cId="2470700939" sldId="2076138370"/>
            <ac:spMk id="3" creationId="{3038EAD4-6D18-4852-B64F-C3B2EAB2039F}"/>
          </ac:spMkLst>
        </pc:spChg>
      </pc:sldChg>
      <pc:sldChg chg="addSp delSp modSp add del mod ord modShow modNotesTx">
        <pc:chgData name="huangyp28@mail2.sysu.edu.cn" userId="b468b90c-96e1-4f3f-b125-e0862fda5570" providerId="ADAL" clId="{E9E1AB5D-2E8A-4E73-AA1B-B6526297A076}" dt="2022-02-11T06:51:20.561" v="4272" actId="47"/>
        <pc:sldMkLst>
          <pc:docMk/>
          <pc:sldMk cId="2648503681" sldId="2076138370"/>
        </pc:sldMkLst>
        <pc:spChg chg="mod">
          <ac:chgData name="huangyp28@mail2.sysu.edu.cn" userId="b468b90c-96e1-4f3f-b125-e0862fda5570" providerId="ADAL" clId="{E9E1AB5D-2E8A-4E73-AA1B-B6526297A076}" dt="2022-02-11T06:24:16.887" v="3816" actId="20577"/>
          <ac:spMkLst>
            <pc:docMk/>
            <pc:sldMk cId="2648503681" sldId="2076138370"/>
            <ac:spMk id="2" creationId="{3C8A970D-921C-4C25-836A-D1E84C9B4B72}"/>
          </ac:spMkLst>
        </pc:spChg>
        <pc:spChg chg="mod">
          <ac:chgData name="huangyp28@mail2.sysu.edu.cn" userId="b468b90c-96e1-4f3f-b125-e0862fda5570" providerId="ADAL" clId="{E9E1AB5D-2E8A-4E73-AA1B-B6526297A076}" dt="2022-02-11T06:50:52.168" v="4269" actId="6549"/>
          <ac:spMkLst>
            <pc:docMk/>
            <pc:sldMk cId="2648503681" sldId="2076138370"/>
            <ac:spMk id="3" creationId="{3038EAD4-6D18-4852-B64F-C3B2EAB2039F}"/>
          </ac:spMkLst>
        </pc:spChg>
        <pc:spChg chg="add del mod">
          <ac:chgData name="huangyp28@mail2.sysu.edu.cn" userId="b468b90c-96e1-4f3f-b125-e0862fda5570" providerId="ADAL" clId="{E9E1AB5D-2E8A-4E73-AA1B-B6526297A076}" dt="2022-02-11T06:27:00.728" v="3858" actId="478"/>
          <ac:spMkLst>
            <pc:docMk/>
            <pc:sldMk cId="2648503681" sldId="2076138370"/>
            <ac:spMk id="7" creationId="{B6C0631C-EB6F-4DB7-A9D5-3A55AC957E01}"/>
          </ac:spMkLst>
        </pc:spChg>
        <pc:graphicFrameChg chg="add del mod modGraphic">
          <ac:chgData name="huangyp28@mail2.sysu.edu.cn" userId="b468b90c-96e1-4f3f-b125-e0862fda5570" providerId="ADAL" clId="{E9E1AB5D-2E8A-4E73-AA1B-B6526297A076}" dt="2022-02-11T06:50:04.098" v="4190" actId="478"/>
          <ac:graphicFrameMkLst>
            <pc:docMk/>
            <pc:sldMk cId="2648503681" sldId="2076138370"/>
            <ac:graphicFrameMk id="8" creationId="{5BF923B4-B138-4330-8D95-BD222DC90A3B}"/>
          </ac:graphicFrameMkLst>
        </pc:graphicFrameChg>
        <pc:picChg chg="add del mod">
          <ac:chgData name="huangyp28@mail2.sysu.edu.cn" userId="b468b90c-96e1-4f3f-b125-e0862fda5570" providerId="ADAL" clId="{E9E1AB5D-2E8A-4E73-AA1B-B6526297A076}" dt="2022-02-11T06:26:58.445" v="3857" actId="478"/>
          <ac:picMkLst>
            <pc:docMk/>
            <pc:sldMk cId="2648503681" sldId="2076138370"/>
            <ac:picMk id="5" creationId="{5DCD84A7-2447-46B6-8BFF-BDFFB3EC191B}"/>
          </ac:picMkLst>
        </pc:picChg>
      </pc:sldChg>
      <pc:sldChg chg="addSp modSp new mod ord">
        <pc:chgData name="huangyp28@mail2.sysu.edu.cn" userId="b468b90c-96e1-4f3f-b125-e0862fda5570" providerId="ADAL" clId="{E9E1AB5D-2E8A-4E73-AA1B-B6526297A076}" dt="2022-02-11T06:44:21.668" v="4104" actId="20577"/>
        <pc:sldMkLst>
          <pc:docMk/>
          <pc:sldMk cId="422177587" sldId="2076138371"/>
        </pc:sldMkLst>
        <pc:spChg chg="mod">
          <ac:chgData name="huangyp28@mail2.sysu.edu.cn" userId="b468b90c-96e1-4f3f-b125-e0862fda5570" providerId="ADAL" clId="{E9E1AB5D-2E8A-4E73-AA1B-B6526297A076}" dt="2022-02-11T02:40:37.381" v="2206" actId="20577"/>
          <ac:spMkLst>
            <pc:docMk/>
            <pc:sldMk cId="422177587" sldId="2076138371"/>
            <ac:spMk id="2" creationId="{6F3F1415-12F4-48BA-B202-C2E213377404}"/>
          </ac:spMkLst>
        </pc:spChg>
        <pc:spChg chg="mod">
          <ac:chgData name="huangyp28@mail2.sysu.edu.cn" userId="b468b90c-96e1-4f3f-b125-e0862fda5570" providerId="ADAL" clId="{E9E1AB5D-2E8A-4E73-AA1B-B6526297A076}" dt="2022-02-11T06:44:21.668" v="4104" actId="20577"/>
          <ac:spMkLst>
            <pc:docMk/>
            <pc:sldMk cId="422177587" sldId="2076138371"/>
            <ac:spMk id="3" creationId="{13030B71-2820-433A-AA96-642F503EA5D9}"/>
          </ac:spMkLst>
        </pc:spChg>
        <pc:picChg chg="add mod ord">
          <ac:chgData name="huangyp28@mail2.sysu.edu.cn" userId="b468b90c-96e1-4f3f-b125-e0862fda5570" providerId="ADAL" clId="{E9E1AB5D-2E8A-4E73-AA1B-B6526297A076}" dt="2022-02-11T05:16:28.851" v="3211" actId="167"/>
          <ac:picMkLst>
            <pc:docMk/>
            <pc:sldMk cId="422177587" sldId="2076138371"/>
            <ac:picMk id="5" creationId="{83E43EA3-9D0E-4F0E-AFA3-F097AFAB5ADC}"/>
          </ac:picMkLst>
        </pc:picChg>
      </pc:sldChg>
      <pc:sldChg chg="new del">
        <pc:chgData name="huangyp28@mail2.sysu.edu.cn" userId="b468b90c-96e1-4f3f-b125-e0862fda5570" providerId="ADAL" clId="{E9E1AB5D-2E8A-4E73-AA1B-B6526297A076}" dt="2022-02-11T02:21:48.845" v="1989" actId="47"/>
        <pc:sldMkLst>
          <pc:docMk/>
          <pc:sldMk cId="1122608587" sldId="2076138372"/>
        </pc:sldMkLst>
      </pc:sldChg>
      <pc:sldChg chg="addSp delSp modSp add mod modNotesTx">
        <pc:chgData name="huangyp28@mail2.sysu.edu.cn" userId="b468b90c-96e1-4f3f-b125-e0862fda5570" providerId="ADAL" clId="{E9E1AB5D-2E8A-4E73-AA1B-B6526297A076}" dt="2022-02-11T05:15:20.336" v="3195" actId="404"/>
        <pc:sldMkLst>
          <pc:docMk/>
          <pc:sldMk cId="207974456" sldId="2076138373"/>
        </pc:sldMkLst>
        <pc:spChg chg="mod">
          <ac:chgData name="huangyp28@mail2.sysu.edu.cn" userId="b468b90c-96e1-4f3f-b125-e0862fda5570" providerId="ADAL" clId="{E9E1AB5D-2E8A-4E73-AA1B-B6526297A076}" dt="2022-02-11T05:15:20.336" v="3195" actId="404"/>
          <ac:spMkLst>
            <pc:docMk/>
            <pc:sldMk cId="207974456" sldId="2076138373"/>
            <ac:spMk id="2" creationId="{DA842A16-C1A8-45BB-9A33-F767156639FE}"/>
          </ac:spMkLst>
        </pc:spChg>
        <pc:spChg chg="mod">
          <ac:chgData name="huangyp28@mail2.sysu.edu.cn" userId="b468b90c-96e1-4f3f-b125-e0862fda5570" providerId="ADAL" clId="{E9E1AB5D-2E8A-4E73-AA1B-B6526297A076}" dt="2022-02-11T05:15:04.695" v="3187" actId="21"/>
          <ac:spMkLst>
            <pc:docMk/>
            <pc:sldMk cId="207974456" sldId="2076138373"/>
            <ac:spMk id="3" creationId="{6FBF59A8-C5C7-45F6-ACC7-62B9EED7EB2C}"/>
          </ac:spMkLst>
        </pc:spChg>
        <pc:picChg chg="del">
          <ac:chgData name="huangyp28@mail2.sysu.edu.cn" userId="b468b90c-96e1-4f3f-b125-e0862fda5570" providerId="ADAL" clId="{E9E1AB5D-2E8A-4E73-AA1B-B6526297A076}" dt="2022-02-10T07:53:48.058" v="261" actId="478"/>
          <ac:picMkLst>
            <pc:docMk/>
            <pc:sldMk cId="207974456" sldId="2076138373"/>
            <ac:picMk id="5" creationId="{1CFC5809-5880-4202-8172-5A10770DE2D0}"/>
          </ac:picMkLst>
        </pc:picChg>
        <pc:picChg chg="add mod">
          <ac:chgData name="huangyp28@mail2.sysu.edu.cn" userId="b468b90c-96e1-4f3f-b125-e0862fda5570" providerId="ADAL" clId="{E9E1AB5D-2E8A-4E73-AA1B-B6526297A076}" dt="2022-02-10T07:55:34.382" v="290" actId="1076"/>
          <ac:picMkLst>
            <pc:docMk/>
            <pc:sldMk cId="207974456" sldId="2076138373"/>
            <ac:picMk id="6" creationId="{60AD02E5-5236-438C-B78D-B5EB34E24C27}"/>
          </ac:picMkLst>
        </pc:picChg>
        <pc:picChg chg="add mod">
          <ac:chgData name="huangyp28@mail2.sysu.edu.cn" userId="b468b90c-96e1-4f3f-b125-e0862fda5570" providerId="ADAL" clId="{E9E1AB5D-2E8A-4E73-AA1B-B6526297A076}" dt="2022-02-10T07:55:29.255" v="289" actId="1076"/>
          <ac:picMkLst>
            <pc:docMk/>
            <pc:sldMk cId="207974456" sldId="2076138373"/>
            <ac:picMk id="8" creationId="{CD1694A7-ADCA-4968-8201-AED39CD54199}"/>
          </ac:picMkLst>
        </pc:picChg>
      </pc:sldChg>
      <pc:sldChg chg="addSp modSp new mod ord modNotesTx">
        <pc:chgData name="huangyp28@mail2.sysu.edu.cn" userId="b468b90c-96e1-4f3f-b125-e0862fda5570" providerId="ADAL" clId="{E9E1AB5D-2E8A-4E73-AA1B-B6526297A076}" dt="2022-02-10T08:30:14.884" v="586" actId="113"/>
        <pc:sldMkLst>
          <pc:docMk/>
          <pc:sldMk cId="3961174406" sldId="2076138374"/>
        </pc:sldMkLst>
        <pc:spChg chg="mod">
          <ac:chgData name="huangyp28@mail2.sysu.edu.cn" userId="b468b90c-96e1-4f3f-b125-e0862fda5570" providerId="ADAL" clId="{E9E1AB5D-2E8A-4E73-AA1B-B6526297A076}" dt="2022-02-10T08:25:12.237" v="514" actId="20577"/>
          <ac:spMkLst>
            <pc:docMk/>
            <pc:sldMk cId="3961174406" sldId="2076138374"/>
            <ac:spMk id="2" creationId="{470D6BA0-8963-411C-A258-C99F6A031F41}"/>
          </ac:spMkLst>
        </pc:spChg>
        <pc:spChg chg="mod">
          <ac:chgData name="huangyp28@mail2.sysu.edu.cn" userId="b468b90c-96e1-4f3f-b125-e0862fda5570" providerId="ADAL" clId="{E9E1AB5D-2E8A-4E73-AA1B-B6526297A076}" dt="2022-02-10T08:30:14.884" v="586" actId="113"/>
          <ac:spMkLst>
            <pc:docMk/>
            <pc:sldMk cId="3961174406" sldId="2076138374"/>
            <ac:spMk id="3" creationId="{ABF29E4C-B96D-44C3-9884-B13FB568AA7F}"/>
          </ac:spMkLst>
        </pc:spChg>
        <pc:spChg chg="add mod">
          <ac:chgData name="huangyp28@mail2.sysu.edu.cn" userId="b468b90c-96e1-4f3f-b125-e0862fda5570" providerId="ADAL" clId="{E9E1AB5D-2E8A-4E73-AA1B-B6526297A076}" dt="2022-02-10T08:23:13.925" v="502" actId="20577"/>
          <ac:spMkLst>
            <pc:docMk/>
            <pc:sldMk cId="3961174406" sldId="2076138374"/>
            <ac:spMk id="7" creationId="{CCF3D179-DEDD-49AA-AB46-5EE36B10E0B7}"/>
          </ac:spMkLst>
        </pc:spChg>
        <pc:picChg chg="add mod">
          <ac:chgData name="huangyp28@mail2.sysu.edu.cn" userId="b468b90c-96e1-4f3f-b125-e0862fda5570" providerId="ADAL" clId="{E9E1AB5D-2E8A-4E73-AA1B-B6526297A076}" dt="2022-02-10T08:26:19.838" v="515" actId="1076"/>
          <ac:picMkLst>
            <pc:docMk/>
            <pc:sldMk cId="3961174406" sldId="2076138374"/>
            <ac:picMk id="5" creationId="{5441740A-DE99-4025-9047-94320B591253}"/>
          </ac:picMkLst>
        </pc:picChg>
      </pc:sldChg>
      <pc:sldChg chg="addSp delSp modSp new mod">
        <pc:chgData name="huangyp28@mail2.sysu.edu.cn" userId="b468b90c-96e1-4f3f-b125-e0862fda5570" providerId="ADAL" clId="{E9E1AB5D-2E8A-4E73-AA1B-B6526297A076}" dt="2022-02-11T05:56:25.718" v="3468" actId="21"/>
        <pc:sldMkLst>
          <pc:docMk/>
          <pc:sldMk cId="365281367" sldId="2076138375"/>
        </pc:sldMkLst>
        <pc:spChg chg="mod">
          <ac:chgData name="huangyp28@mail2.sysu.edu.cn" userId="b468b90c-96e1-4f3f-b125-e0862fda5570" providerId="ADAL" clId="{E9E1AB5D-2E8A-4E73-AA1B-B6526297A076}" dt="2022-02-10T09:00:49.968" v="792" actId="20577"/>
          <ac:spMkLst>
            <pc:docMk/>
            <pc:sldMk cId="365281367" sldId="2076138375"/>
            <ac:spMk id="2" creationId="{72137B10-4F68-4C0D-94ED-266F101D4225}"/>
          </ac:spMkLst>
        </pc:spChg>
        <pc:spChg chg="del">
          <ac:chgData name="huangyp28@mail2.sysu.edu.cn" userId="b468b90c-96e1-4f3f-b125-e0862fda5570" providerId="ADAL" clId="{E9E1AB5D-2E8A-4E73-AA1B-B6526297A076}" dt="2022-02-10T09:00:21.550" v="766" actId="22"/>
          <ac:spMkLst>
            <pc:docMk/>
            <pc:sldMk cId="365281367" sldId="2076138375"/>
            <ac:spMk id="3" creationId="{63DAE04E-0697-4D29-A43D-AC32A21A47EB}"/>
          </ac:spMkLst>
        </pc:spChg>
        <pc:spChg chg="add mod">
          <ac:chgData name="huangyp28@mail2.sysu.edu.cn" userId="b468b90c-96e1-4f3f-b125-e0862fda5570" providerId="ADAL" clId="{E9E1AB5D-2E8A-4E73-AA1B-B6526297A076}" dt="2022-02-10T09:25:14.766" v="1060" actId="20577"/>
          <ac:spMkLst>
            <pc:docMk/>
            <pc:sldMk cId="365281367" sldId="2076138375"/>
            <ac:spMk id="7" creationId="{89698B7A-56A9-404A-8EB1-A7D7C68CCA01}"/>
          </ac:spMkLst>
        </pc:spChg>
        <pc:spChg chg="add del mod">
          <ac:chgData name="huangyp28@mail2.sysu.edu.cn" userId="b468b90c-96e1-4f3f-b125-e0862fda5570" providerId="ADAL" clId="{E9E1AB5D-2E8A-4E73-AA1B-B6526297A076}" dt="2022-02-11T05:56:25.718" v="3468" actId="21"/>
          <ac:spMkLst>
            <pc:docMk/>
            <pc:sldMk cId="365281367" sldId="2076138375"/>
            <ac:spMk id="9" creationId="{52C455FA-B649-45A5-B2BA-0B6A1FE61947}"/>
          </ac:spMkLst>
        </pc:spChg>
        <pc:picChg chg="add mod ord">
          <ac:chgData name="huangyp28@mail2.sysu.edu.cn" userId="b468b90c-96e1-4f3f-b125-e0862fda5570" providerId="ADAL" clId="{E9E1AB5D-2E8A-4E73-AA1B-B6526297A076}" dt="2022-02-10T09:00:24.660" v="767" actId="14100"/>
          <ac:picMkLst>
            <pc:docMk/>
            <pc:sldMk cId="365281367" sldId="2076138375"/>
            <ac:picMk id="5" creationId="{55FD0C29-01AD-4BDB-B478-16EB962174A2}"/>
          </ac:picMkLst>
        </pc:picChg>
      </pc:sldChg>
      <pc:sldChg chg="new del">
        <pc:chgData name="huangyp28@mail2.sysu.edu.cn" userId="b468b90c-96e1-4f3f-b125-e0862fda5570" providerId="ADAL" clId="{E9E1AB5D-2E8A-4E73-AA1B-B6526297A076}" dt="2022-02-10T09:10:37.163" v="882" actId="47"/>
        <pc:sldMkLst>
          <pc:docMk/>
          <pc:sldMk cId="2067296952" sldId="2076138376"/>
        </pc:sldMkLst>
      </pc:sldChg>
      <pc:sldChg chg="modSp new mod ord">
        <pc:chgData name="huangyp28@mail2.sysu.edu.cn" userId="b468b90c-96e1-4f3f-b125-e0862fda5570" providerId="ADAL" clId="{E9E1AB5D-2E8A-4E73-AA1B-B6526297A076}" dt="2022-02-11T06:17:51.624" v="3697" actId="6549"/>
        <pc:sldMkLst>
          <pc:docMk/>
          <pc:sldMk cId="3385868533" sldId="2076138376"/>
        </pc:sldMkLst>
        <pc:spChg chg="mod">
          <ac:chgData name="huangyp28@mail2.sysu.edu.cn" userId="b468b90c-96e1-4f3f-b125-e0862fda5570" providerId="ADAL" clId="{E9E1AB5D-2E8A-4E73-AA1B-B6526297A076}" dt="2022-02-11T05:08:16.842" v="3126" actId="20577"/>
          <ac:spMkLst>
            <pc:docMk/>
            <pc:sldMk cId="3385868533" sldId="2076138376"/>
            <ac:spMk id="2" creationId="{C49D13D4-412F-4752-A943-56C9B681C5E4}"/>
          </ac:spMkLst>
        </pc:spChg>
        <pc:spChg chg="mod">
          <ac:chgData name="huangyp28@mail2.sysu.edu.cn" userId="b468b90c-96e1-4f3f-b125-e0862fda5570" providerId="ADAL" clId="{E9E1AB5D-2E8A-4E73-AA1B-B6526297A076}" dt="2022-02-11T06:17:51.624" v="3697" actId="6549"/>
          <ac:spMkLst>
            <pc:docMk/>
            <pc:sldMk cId="3385868533" sldId="2076138376"/>
            <ac:spMk id="3" creationId="{DF5B844C-797C-46C4-95D5-A36FA14F04B1}"/>
          </ac:spMkLst>
        </pc:spChg>
      </pc:sldChg>
      <pc:sldChg chg="addSp delSp modSp new mod ord modShow">
        <pc:chgData name="huangyp28@mail2.sysu.edu.cn" userId="b468b90c-96e1-4f3f-b125-e0862fda5570" providerId="ADAL" clId="{E9E1AB5D-2E8A-4E73-AA1B-B6526297A076}" dt="2022-02-11T06:01:12.060" v="3580" actId="729"/>
        <pc:sldMkLst>
          <pc:docMk/>
          <pc:sldMk cId="4283326860" sldId="2076138377"/>
        </pc:sldMkLst>
        <pc:spChg chg="mod">
          <ac:chgData name="huangyp28@mail2.sysu.edu.cn" userId="b468b90c-96e1-4f3f-b125-e0862fda5570" providerId="ADAL" clId="{E9E1AB5D-2E8A-4E73-AA1B-B6526297A076}" dt="2022-02-10T09:17:41" v="974" actId="20577"/>
          <ac:spMkLst>
            <pc:docMk/>
            <pc:sldMk cId="4283326860" sldId="2076138377"/>
            <ac:spMk id="2" creationId="{4EC09A0F-B735-4FCD-827B-AD9645631725}"/>
          </ac:spMkLst>
        </pc:spChg>
        <pc:spChg chg="add mod">
          <ac:chgData name="huangyp28@mail2.sysu.edu.cn" userId="b468b90c-96e1-4f3f-b125-e0862fda5570" providerId="ADAL" clId="{E9E1AB5D-2E8A-4E73-AA1B-B6526297A076}" dt="2022-02-11T05:52:14.805" v="3434" actId="14100"/>
          <ac:spMkLst>
            <pc:docMk/>
            <pc:sldMk cId="4283326860" sldId="2076138377"/>
            <ac:spMk id="7" creationId="{1ADC2F00-9146-43D5-A8FD-6E9E08A31AC6}"/>
          </ac:spMkLst>
        </pc:spChg>
        <pc:spChg chg="add del">
          <ac:chgData name="huangyp28@mail2.sysu.edu.cn" userId="b468b90c-96e1-4f3f-b125-e0862fda5570" providerId="ADAL" clId="{E9E1AB5D-2E8A-4E73-AA1B-B6526297A076}" dt="2022-02-11T05:52:42.312" v="3437" actId="22"/>
          <ac:spMkLst>
            <pc:docMk/>
            <pc:sldMk cId="4283326860" sldId="2076138377"/>
            <ac:spMk id="9" creationId="{55A589BE-8A28-416B-B7F7-8DDEDBDEB50D}"/>
          </ac:spMkLst>
        </pc:spChg>
        <pc:spChg chg="add del">
          <ac:chgData name="huangyp28@mail2.sysu.edu.cn" userId="b468b90c-96e1-4f3f-b125-e0862fda5570" providerId="ADAL" clId="{E9E1AB5D-2E8A-4E73-AA1B-B6526297A076}" dt="2022-02-11T05:52:42.312" v="3437" actId="22"/>
          <ac:spMkLst>
            <pc:docMk/>
            <pc:sldMk cId="4283326860" sldId="2076138377"/>
            <ac:spMk id="11" creationId="{2BBE0554-FB3C-4B52-B475-21DC1E38E1BB}"/>
          </ac:spMkLst>
        </pc:spChg>
        <pc:spChg chg="add del">
          <ac:chgData name="huangyp28@mail2.sysu.edu.cn" userId="b468b90c-96e1-4f3f-b125-e0862fda5570" providerId="ADAL" clId="{E9E1AB5D-2E8A-4E73-AA1B-B6526297A076}" dt="2022-02-11T05:52:42.312" v="3437" actId="22"/>
          <ac:spMkLst>
            <pc:docMk/>
            <pc:sldMk cId="4283326860" sldId="2076138377"/>
            <ac:spMk id="13" creationId="{4376D990-33D2-411C-A3F5-E7721BD577AC}"/>
          </ac:spMkLst>
        </pc:spChg>
        <pc:spChg chg="add mod">
          <ac:chgData name="huangyp28@mail2.sysu.edu.cn" userId="b468b90c-96e1-4f3f-b125-e0862fda5570" providerId="ADAL" clId="{E9E1AB5D-2E8A-4E73-AA1B-B6526297A076}" dt="2022-02-11T05:53:19.210" v="3443" actId="1076"/>
          <ac:spMkLst>
            <pc:docMk/>
            <pc:sldMk cId="4283326860" sldId="2076138377"/>
            <ac:spMk id="17" creationId="{D66BBA89-4B40-45A9-8079-2C2A8F265DCF}"/>
          </ac:spMkLst>
        </pc:spChg>
        <pc:spChg chg="add mod">
          <ac:chgData name="huangyp28@mail2.sysu.edu.cn" userId="b468b90c-96e1-4f3f-b125-e0862fda5570" providerId="ADAL" clId="{E9E1AB5D-2E8A-4E73-AA1B-B6526297A076}" dt="2022-02-11T05:53:19.210" v="3443" actId="1076"/>
          <ac:spMkLst>
            <pc:docMk/>
            <pc:sldMk cId="4283326860" sldId="2076138377"/>
            <ac:spMk id="19" creationId="{2DF83872-BA95-4053-A494-A56B5517E161}"/>
          </ac:spMkLst>
        </pc:spChg>
        <pc:spChg chg="add mod">
          <ac:chgData name="huangyp28@mail2.sysu.edu.cn" userId="b468b90c-96e1-4f3f-b125-e0862fda5570" providerId="ADAL" clId="{E9E1AB5D-2E8A-4E73-AA1B-B6526297A076}" dt="2022-02-11T05:53:19.210" v="3443" actId="1076"/>
          <ac:spMkLst>
            <pc:docMk/>
            <pc:sldMk cId="4283326860" sldId="2076138377"/>
            <ac:spMk id="21" creationId="{9F883A23-BDB6-46E7-B6A1-AE0659D0FB56}"/>
          </ac:spMkLst>
        </pc:spChg>
        <pc:spChg chg="add mod">
          <ac:chgData name="huangyp28@mail2.sysu.edu.cn" userId="b468b90c-96e1-4f3f-b125-e0862fda5570" providerId="ADAL" clId="{E9E1AB5D-2E8A-4E73-AA1B-B6526297A076}" dt="2022-02-11T05:57:56.314" v="3530" actId="14100"/>
          <ac:spMkLst>
            <pc:docMk/>
            <pc:sldMk cId="4283326860" sldId="2076138377"/>
            <ac:spMk id="24" creationId="{BBD7CB5B-825A-4173-954E-E4DDCCCE02E1}"/>
          </ac:spMkLst>
        </pc:spChg>
        <pc:spChg chg="add mod">
          <ac:chgData name="huangyp28@mail2.sysu.edu.cn" userId="b468b90c-96e1-4f3f-b125-e0862fda5570" providerId="ADAL" clId="{E9E1AB5D-2E8A-4E73-AA1B-B6526297A076}" dt="2022-02-11T05:56:46.129" v="3493" actId="1037"/>
          <ac:spMkLst>
            <pc:docMk/>
            <pc:sldMk cId="4283326860" sldId="2076138377"/>
            <ac:spMk id="26" creationId="{9042A9EE-0BD0-409B-B12E-B4DFA491CDED}"/>
          </ac:spMkLst>
        </pc:spChg>
        <pc:spChg chg="add del mod">
          <ac:chgData name="huangyp28@mail2.sysu.edu.cn" userId="b468b90c-96e1-4f3f-b125-e0862fda5570" providerId="ADAL" clId="{E9E1AB5D-2E8A-4E73-AA1B-B6526297A076}" dt="2022-02-11T05:55:28.794" v="3461" actId="21"/>
          <ac:spMkLst>
            <pc:docMk/>
            <pc:sldMk cId="4283326860" sldId="2076138377"/>
            <ac:spMk id="28" creationId="{A220C254-47E6-43F7-815A-EFDA3680463B}"/>
          </ac:spMkLst>
        </pc:spChg>
        <pc:spChg chg="add mod">
          <ac:chgData name="huangyp28@mail2.sysu.edu.cn" userId="b468b90c-96e1-4f3f-b125-e0862fda5570" providerId="ADAL" clId="{E9E1AB5D-2E8A-4E73-AA1B-B6526297A076}" dt="2022-02-11T06:00:38.138" v="3576" actId="20577"/>
          <ac:spMkLst>
            <pc:docMk/>
            <pc:sldMk cId="4283326860" sldId="2076138377"/>
            <ac:spMk id="30" creationId="{C53C6088-614A-40CD-A62E-2BD418C3E8A8}"/>
          </ac:spMkLst>
        </pc:spChg>
        <pc:spChg chg="add mod">
          <ac:chgData name="huangyp28@mail2.sysu.edu.cn" userId="b468b90c-96e1-4f3f-b125-e0862fda5570" providerId="ADAL" clId="{E9E1AB5D-2E8A-4E73-AA1B-B6526297A076}" dt="2022-02-11T05:57:42.676" v="3523" actId="1076"/>
          <ac:spMkLst>
            <pc:docMk/>
            <pc:sldMk cId="4283326860" sldId="2076138377"/>
            <ac:spMk id="32" creationId="{4FEA15D9-0CC5-40D6-9BEA-1FBB2A267523}"/>
          </ac:spMkLst>
        </pc:spChg>
        <pc:spChg chg="add mod">
          <ac:chgData name="huangyp28@mail2.sysu.edu.cn" userId="b468b90c-96e1-4f3f-b125-e0862fda5570" providerId="ADAL" clId="{E9E1AB5D-2E8A-4E73-AA1B-B6526297A076}" dt="2022-02-11T06:00:45.399" v="3577" actId="14100"/>
          <ac:spMkLst>
            <pc:docMk/>
            <pc:sldMk cId="4283326860" sldId="2076138377"/>
            <ac:spMk id="34" creationId="{7D875578-9675-44AA-A254-BAAC43D10EDF}"/>
          </ac:spMkLst>
        </pc:spChg>
        <pc:spChg chg="add mod">
          <ac:chgData name="huangyp28@mail2.sysu.edu.cn" userId="b468b90c-96e1-4f3f-b125-e0862fda5570" providerId="ADAL" clId="{E9E1AB5D-2E8A-4E73-AA1B-B6526297A076}" dt="2022-02-11T06:00:01.576" v="3562" actId="1076"/>
          <ac:spMkLst>
            <pc:docMk/>
            <pc:sldMk cId="4283326860" sldId="2076138377"/>
            <ac:spMk id="36" creationId="{7BA77920-E733-4C6F-9294-0BB30F91A208}"/>
          </ac:spMkLst>
        </pc:spChg>
        <pc:grpChg chg="add mod">
          <ac:chgData name="huangyp28@mail2.sysu.edu.cn" userId="b468b90c-96e1-4f3f-b125-e0862fda5570" providerId="ADAL" clId="{E9E1AB5D-2E8A-4E73-AA1B-B6526297A076}" dt="2022-02-11T06:00:19.012" v="3571" actId="1037"/>
          <ac:grpSpMkLst>
            <pc:docMk/>
            <pc:sldMk cId="4283326860" sldId="2076138377"/>
            <ac:grpSpMk id="22" creationId="{F5A403EB-07BA-48AE-A17F-840484575460}"/>
          </ac:grpSpMkLst>
        </pc:grpChg>
        <pc:picChg chg="add del mod">
          <ac:chgData name="huangyp28@mail2.sysu.edu.cn" userId="b468b90c-96e1-4f3f-b125-e0862fda5570" providerId="ADAL" clId="{E9E1AB5D-2E8A-4E73-AA1B-B6526297A076}" dt="2022-02-11T05:52:44.488" v="3438" actId="478"/>
          <ac:picMkLst>
            <pc:docMk/>
            <pc:sldMk cId="4283326860" sldId="2076138377"/>
            <ac:picMk id="5" creationId="{A654A4AF-D692-43B8-8F2F-C16682326050}"/>
          </ac:picMkLst>
        </pc:picChg>
        <pc:picChg chg="add mod">
          <ac:chgData name="huangyp28@mail2.sysu.edu.cn" userId="b468b90c-96e1-4f3f-b125-e0862fda5570" providerId="ADAL" clId="{E9E1AB5D-2E8A-4E73-AA1B-B6526297A076}" dt="2022-02-11T05:53:19.210" v="3443" actId="1076"/>
          <ac:picMkLst>
            <pc:docMk/>
            <pc:sldMk cId="4283326860" sldId="2076138377"/>
            <ac:picMk id="15" creationId="{A14E4E0A-8AA5-45FA-97B6-AC6712815681}"/>
          </ac:picMkLst>
        </pc:picChg>
      </pc:sldChg>
      <pc:sldChg chg="add del">
        <pc:chgData name="huangyp28@mail2.sysu.edu.cn" userId="b468b90c-96e1-4f3f-b125-e0862fda5570" providerId="ADAL" clId="{E9E1AB5D-2E8A-4E73-AA1B-B6526297A076}" dt="2022-02-10T09:25:00.171" v="1045"/>
        <pc:sldMkLst>
          <pc:docMk/>
          <pc:sldMk cId="1575996461" sldId="2076138378"/>
        </pc:sldMkLst>
      </pc:sldChg>
      <pc:sldChg chg="addSp delSp modSp new mod">
        <pc:chgData name="huangyp28@mail2.sysu.edu.cn" userId="b468b90c-96e1-4f3f-b125-e0862fda5570" providerId="ADAL" clId="{E9E1AB5D-2E8A-4E73-AA1B-B6526297A076}" dt="2022-02-11T03:52:53.984" v="2657" actId="1076"/>
        <pc:sldMkLst>
          <pc:docMk/>
          <pc:sldMk cId="3279592486" sldId="2076138378"/>
        </pc:sldMkLst>
        <pc:spChg chg="mod">
          <ac:chgData name="huangyp28@mail2.sysu.edu.cn" userId="b468b90c-96e1-4f3f-b125-e0862fda5570" providerId="ADAL" clId="{E9E1AB5D-2E8A-4E73-AA1B-B6526297A076}" dt="2022-02-11T02:59:56.057" v="2247"/>
          <ac:spMkLst>
            <pc:docMk/>
            <pc:sldMk cId="3279592486" sldId="2076138378"/>
            <ac:spMk id="2" creationId="{967CBF61-F79F-4D41-B301-6D741E74166C}"/>
          </ac:spMkLst>
        </pc:spChg>
        <pc:spChg chg="mod">
          <ac:chgData name="huangyp28@mail2.sysu.edu.cn" userId="b468b90c-96e1-4f3f-b125-e0862fda5570" providerId="ADAL" clId="{E9E1AB5D-2E8A-4E73-AA1B-B6526297A076}" dt="2022-02-11T03:52:28.748" v="2652" actId="21"/>
          <ac:spMkLst>
            <pc:docMk/>
            <pc:sldMk cId="3279592486" sldId="2076138378"/>
            <ac:spMk id="3" creationId="{81138DFB-623F-44FE-B1DE-51BF7C2F2A2F}"/>
          </ac:spMkLst>
        </pc:spChg>
        <pc:spChg chg="add mod">
          <ac:chgData name="huangyp28@mail2.sysu.edu.cn" userId="b468b90c-96e1-4f3f-b125-e0862fda5570" providerId="ADAL" clId="{E9E1AB5D-2E8A-4E73-AA1B-B6526297A076}" dt="2022-02-11T03:52:47.703" v="2656" actId="14100"/>
          <ac:spMkLst>
            <pc:docMk/>
            <pc:sldMk cId="3279592486" sldId="2076138378"/>
            <ac:spMk id="9" creationId="{08AC1609-61D5-42D4-BE2F-E0D5E2772144}"/>
          </ac:spMkLst>
        </pc:spChg>
        <pc:picChg chg="add mod">
          <ac:chgData name="huangyp28@mail2.sysu.edu.cn" userId="b468b90c-96e1-4f3f-b125-e0862fda5570" providerId="ADAL" clId="{E9E1AB5D-2E8A-4E73-AA1B-B6526297A076}" dt="2022-02-11T03:52:53.984" v="2657" actId="1076"/>
          <ac:picMkLst>
            <pc:docMk/>
            <pc:sldMk cId="3279592486" sldId="2076138378"/>
            <ac:picMk id="5" creationId="{2A023D0E-B06D-448F-A7C1-46062A9C6362}"/>
          </ac:picMkLst>
        </pc:picChg>
        <pc:picChg chg="add del mod">
          <ac:chgData name="huangyp28@mail2.sysu.edu.cn" userId="b468b90c-96e1-4f3f-b125-e0862fda5570" providerId="ADAL" clId="{E9E1AB5D-2E8A-4E73-AA1B-B6526297A076}" dt="2022-02-10T12:20:32.430" v="1118" actId="21"/>
          <ac:picMkLst>
            <pc:docMk/>
            <pc:sldMk cId="3279592486" sldId="2076138378"/>
            <ac:picMk id="7" creationId="{8BF33CDF-28E7-4EA5-B037-7A0BE31EDBAA}"/>
          </ac:picMkLst>
        </pc:picChg>
      </pc:sldChg>
      <pc:sldChg chg="add del">
        <pc:chgData name="huangyp28@mail2.sysu.edu.cn" userId="b468b90c-96e1-4f3f-b125-e0862fda5570" providerId="ADAL" clId="{E9E1AB5D-2E8A-4E73-AA1B-B6526297A076}" dt="2022-02-10T09:25:04.718" v="1047"/>
        <pc:sldMkLst>
          <pc:docMk/>
          <pc:sldMk cId="3408074013" sldId="2076138378"/>
        </pc:sldMkLst>
      </pc:sldChg>
      <pc:sldChg chg="addSp delSp modSp new mod">
        <pc:chgData name="huangyp28@mail2.sysu.edu.cn" userId="b468b90c-96e1-4f3f-b125-e0862fda5570" providerId="ADAL" clId="{E9E1AB5D-2E8A-4E73-AA1B-B6526297A076}" dt="2022-02-11T03:51:41.547" v="2644" actId="1036"/>
        <pc:sldMkLst>
          <pc:docMk/>
          <pc:sldMk cId="417441063" sldId="2076138379"/>
        </pc:sldMkLst>
        <pc:spChg chg="mod">
          <ac:chgData name="huangyp28@mail2.sysu.edu.cn" userId="b468b90c-96e1-4f3f-b125-e0862fda5570" providerId="ADAL" clId="{E9E1AB5D-2E8A-4E73-AA1B-B6526297A076}" dt="2022-02-11T03:42:11.121" v="2396"/>
          <ac:spMkLst>
            <pc:docMk/>
            <pc:sldMk cId="417441063" sldId="2076138379"/>
            <ac:spMk id="2" creationId="{CBB0C34D-B7BE-4CC9-8EC6-460E9DEB15CA}"/>
          </ac:spMkLst>
        </pc:spChg>
        <pc:spChg chg="del">
          <ac:chgData name="huangyp28@mail2.sysu.edu.cn" userId="b468b90c-96e1-4f3f-b125-e0862fda5570" providerId="ADAL" clId="{E9E1AB5D-2E8A-4E73-AA1B-B6526297A076}" dt="2022-02-10T12:20:45.137" v="1121" actId="22"/>
          <ac:spMkLst>
            <pc:docMk/>
            <pc:sldMk cId="417441063" sldId="2076138379"/>
            <ac:spMk id="3" creationId="{D53CD5CB-27BE-4FEA-A63E-A4DE4ECCA1B9}"/>
          </ac:spMkLst>
        </pc:spChg>
        <pc:spChg chg="add mod">
          <ac:chgData name="huangyp28@mail2.sysu.edu.cn" userId="b468b90c-96e1-4f3f-b125-e0862fda5570" providerId="ADAL" clId="{E9E1AB5D-2E8A-4E73-AA1B-B6526297A076}" dt="2022-02-11T03:51:23.239" v="2625" actId="20577"/>
          <ac:spMkLst>
            <pc:docMk/>
            <pc:sldMk cId="417441063" sldId="2076138379"/>
            <ac:spMk id="8" creationId="{8A59C422-4897-4CDF-8513-A67C4215AC28}"/>
          </ac:spMkLst>
        </pc:spChg>
        <pc:spChg chg="add del">
          <ac:chgData name="huangyp28@mail2.sysu.edu.cn" userId="b468b90c-96e1-4f3f-b125-e0862fda5570" providerId="ADAL" clId="{E9E1AB5D-2E8A-4E73-AA1B-B6526297A076}" dt="2022-02-11T03:43:02.673" v="2440" actId="22"/>
          <ac:spMkLst>
            <pc:docMk/>
            <pc:sldMk cId="417441063" sldId="2076138379"/>
            <ac:spMk id="10" creationId="{FD8C2E59-CDFE-4C8F-9CCC-582F503440DD}"/>
          </ac:spMkLst>
        </pc:spChg>
        <pc:spChg chg="add mod">
          <ac:chgData name="huangyp28@mail2.sysu.edu.cn" userId="b468b90c-96e1-4f3f-b125-e0862fda5570" providerId="ADAL" clId="{E9E1AB5D-2E8A-4E73-AA1B-B6526297A076}" dt="2022-02-11T03:51:38.395" v="2643" actId="20577"/>
          <ac:spMkLst>
            <pc:docMk/>
            <pc:sldMk cId="417441063" sldId="2076138379"/>
            <ac:spMk id="12" creationId="{1E214E38-AD1A-42DF-AFA6-04B69BAC0C51}"/>
          </ac:spMkLst>
        </pc:spChg>
        <pc:picChg chg="add mod">
          <ac:chgData name="huangyp28@mail2.sysu.edu.cn" userId="b468b90c-96e1-4f3f-b125-e0862fda5570" providerId="ADAL" clId="{E9E1AB5D-2E8A-4E73-AA1B-B6526297A076}" dt="2022-02-11T03:51:41.547" v="2644" actId="1036"/>
          <ac:picMkLst>
            <pc:docMk/>
            <pc:sldMk cId="417441063" sldId="2076138379"/>
            <ac:picMk id="5" creationId="{4175925E-066F-4EA4-8B34-4E5460CD45B6}"/>
          </ac:picMkLst>
        </pc:picChg>
        <pc:picChg chg="add mod ord">
          <ac:chgData name="huangyp28@mail2.sysu.edu.cn" userId="b468b90c-96e1-4f3f-b125-e0862fda5570" providerId="ADAL" clId="{E9E1AB5D-2E8A-4E73-AA1B-B6526297A076}" dt="2022-02-11T03:49:35.482" v="2548" actId="1076"/>
          <ac:picMkLst>
            <pc:docMk/>
            <pc:sldMk cId="417441063" sldId="2076138379"/>
            <ac:picMk id="7" creationId="{DBDAF0E8-196A-439F-9B90-C7D45F8E0458}"/>
          </ac:picMkLst>
        </pc:picChg>
      </pc:sldChg>
      <pc:sldChg chg="addSp delSp modSp new mod modNotesTx">
        <pc:chgData name="huangyp28@mail2.sysu.edu.cn" userId="b468b90c-96e1-4f3f-b125-e0862fda5570" providerId="ADAL" clId="{E9E1AB5D-2E8A-4E73-AA1B-B6526297A076}" dt="2022-02-11T04:52:23.202" v="2929" actId="167"/>
        <pc:sldMkLst>
          <pc:docMk/>
          <pc:sldMk cId="4275062004" sldId="2076138380"/>
        </pc:sldMkLst>
        <pc:spChg chg="mod">
          <ac:chgData name="huangyp28@mail2.sysu.edu.cn" userId="b468b90c-96e1-4f3f-b125-e0862fda5570" providerId="ADAL" clId="{E9E1AB5D-2E8A-4E73-AA1B-B6526297A076}" dt="2022-02-11T04:02:13.834" v="2723"/>
          <ac:spMkLst>
            <pc:docMk/>
            <pc:sldMk cId="4275062004" sldId="2076138380"/>
            <ac:spMk id="2" creationId="{6313DDE2-DCE8-4E38-960E-5A02C21A1814}"/>
          </ac:spMkLst>
        </pc:spChg>
        <pc:spChg chg="ord">
          <ac:chgData name="huangyp28@mail2.sysu.edu.cn" userId="b468b90c-96e1-4f3f-b125-e0862fda5570" providerId="ADAL" clId="{E9E1AB5D-2E8A-4E73-AA1B-B6526297A076}" dt="2022-02-11T04:52:23.202" v="2929" actId="167"/>
          <ac:spMkLst>
            <pc:docMk/>
            <pc:sldMk cId="4275062004" sldId="2076138380"/>
            <ac:spMk id="3" creationId="{CB69CFF9-19D2-407A-83E2-48780EE848AC}"/>
          </ac:spMkLst>
        </pc:spChg>
        <pc:spChg chg="add mod">
          <ac:chgData name="huangyp28@mail2.sysu.edu.cn" userId="b468b90c-96e1-4f3f-b125-e0862fda5570" providerId="ADAL" clId="{E9E1AB5D-2E8A-4E73-AA1B-B6526297A076}" dt="2022-02-11T04:51:44.210" v="2927" actId="1035"/>
          <ac:spMkLst>
            <pc:docMk/>
            <pc:sldMk cId="4275062004" sldId="2076138380"/>
            <ac:spMk id="10" creationId="{2AF49C81-77AD-43CE-AC00-C7247CE1B0E2}"/>
          </ac:spMkLst>
        </pc:spChg>
        <pc:spChg chg="add mod">
          <ac:chgData name="huangyp28@mail2.sysu.edu.cn" userId="b468b90c-96e1-4f3f-b125-e0862fda5570" providerId="ADAL" clId="{E9E1AB5D-2E8A-4E73-AA1B-B6526297A076}" dt="2022-02-11T04:07:47.039" v="2830" actId="1076"/>
          <ac:spMkLst>
            <pc:docMk/>
            <pc:sldMk cId="4275062004" sldId="2076138380"/>
            <ac:spMk id="12" creationId="{C8DDDEBB-9509-414B-A1AA-2A32017CCD3E}"/>
          </ac:spMkLst>
        </pc:spChg>
        <pc:picChg chg="add mod ord modCrop">
          <ac:chgData name="huangyp28@mail2.sysu.edu.cn" userId="b468b90c-96e1-4f3f-b125-e0862fda5570" providerId="ADAL" clId="{E9E1AB5D-2E8A-4E73-AA1B-B6526297A076}" dt="2022-02-11T04:52:12.043" v="2928" actId="732"/>
          <ac:picMkLst>
            <pc:docMk/>
            <pc:sldMk cId="4275062004" sldId="2076138380"/>
            <ac:picMk id="5" creationId="{3AEF26DA-F714-40F1-9346-98B0118FB971}"/>
          </ac:picMkLst>
        </pc:picChg>
        <pc:picChg chg="add del mod">
          <ac:chgData name="huangyp28@mail2.sysu.edu.cn" userId="b468b90c-96e1-4f3f-b125-e0862fda5570" providerId="ADAL" clId="{E9E1AB5D-2E8A-4E73-AA1B-B6526297A076}" dt="2022-02-11T04:00:37.773" v="2712" actId="478"/>
          <ac:picMkLst>
            <pc:docMk/>
            <pc:sldMk cId="4275062004" sldId="2076138380"/>
            <ac:picMk id="7" creationId="{98D1D641-F936-4B8D-AE80-04EF1FFB0B15}"/>
          </ac:picMkLst>
        </pc:picChg>
        <pc:picChg chg="add mod">
          <ac:chgData name="huangyp28@mail2.sysu.edu.cn" userId="b468b90c-96e1-4f3f-b125-e0862fda5570" providerId="ADAL" clId="{E9E1AB5D-2E8A-4E73-AA1B-B6526297A076}" dt="2022-02-11T04:07:47.039" v="2830" actId="1076"/>
          <ac:picMkLst>
            <pc:docMk/>
            <pc:sldMk cId="4275062004" sldId="2076138380"/>
            <ac:picMk id="9" creationId="{1E1A798B-7B94-4C5F-AFC2-363AAA4DE743}"/>
          </ac:picMkLst>
        </pc:picChg>
      </pc:sldChg>
      <pc:sldChg chg="addSp delSp new del mod ord">
        <pc:chgData name="huangyp28@mail2.sysu.edu.cn" userId="b468b90c-96e1-4f3f-b125-e0862fda5570" providerId="ADAL" clId="{E9E1AB5D-2E8A-4E73-AA1B-B6526297A076}" dt="2022-02-11T04:05:04.756" v="2753" actId="47"/>
        <pc:sldMkLst>
          <pc:docMk/>
          <pc:sldMk cId="1863987993" sldId="2076138381"/>
        </pc:sldMkLst>
        <pc:picChg chg="add del">
          <ac:chgData name="huangyp28@mail2.sysu.edu.cn" userId="b468b90c-96e1-4f3f-b125-e0862fda5570" providerId="ADAL" clId="{E9E1AB5D-2E8A-4E73-AA1B-B6526297A076}" dt="2022-02-11T04:00:54.365" v="2715" actId="21"/>
          <ac:picMkLst>
            <pc:docMk/>
            <pc:sldMk cId="1863987993" sldId="2076138381"/>
            <ac:picMk id="5" creationId="{3CCCE48B-658B-47D4-A3C8-85EDDF17FFBA}"/>
          </ac:picMkLst>
        </pc:picChg>
      </pc:sldChg>
      <pc:sldChg chg="addSp modSp new mod ord">
        <pc:chgData name="huangyp28@mail2.sysu.edu.cn" userId="b468b90c-96e1-4f3f-b125-e0862fda5570" providerId="ADAL" clId="{E9E1AB5D-2E8A-4E73-AA1B-B6526297A076}" dt="2022-02-11T04:08:23.344" v="2834" actId="14100"/>
        <pc:sldMkLst>
          <pc:docMk/>
          <pc:sldMk cId="1107480653" sldId="2076138382"/>
        </pc:sldMkLst>
        <pc:spChg chg="mod">
          <ac:chgData name="huangyp28@mail2.sysu.edu.cn" userId="b468b90c-96e1-4f3f-b125-e0862fda5570" providerId="ADAL" clId="{E9E1AB5D-2E8A-4E73-AA1B-B6526297A076}" dt="2022-02-11T04:05:19.609" v="2775" actId="20577"/>
          <ac:spMkLst>
            <pc:docMk/>
            <pc:sldMk cId="1107480653" sldId="2076138382"/>
            <ac:spMk id="2" creationId="{C3038B93-58DC-4440-B26E-99E3AE320E0C}"/>
          </ac:spMkLst>
        </pc:spChg>
        <pc:spChg chg="add mod">
          <ac:chgData name="huangyp28@mail2.sysu.edu.cn" userId="b468b90c-96e1-4f3f-b125-e0862fda5570" providerId="ADAL" clId="{E9E1AB5D-2E8A-4E73-AA1B-B6526297A076}" dt="2022-02-11T04:08:23.344" v="2834" actId="14100"/>
          <ac:spMkLst>
            <pc:docMk/>
            <pc:sldMk cId="1107480653" sldId="2076138382"/>
            <ac:spMk id="7" creationId="{C90C3487-8822-4C3B-86C8-ACFEAB8FE410}"/>
          </ac:spMkLst>
        </pc:spChg>
        <pc:picChg chg="add mod">
          <ac:chgData name="huangyp28@mail2.sysu.edu.cn" userId="b468b90c-96e1-4f3f-b125-e0862fda5570" providerId="ADAL" clId="{E9E1AB5D-2E8A-4E73-AA1B-B6526297A076}" dt="2022-02-11T04:05:39.348" v="2778" actId="1076"/>
          <ac:picMkLst>
            <pc:docMk/>
            <pc:sldMk cId="1107480653" sldId="2076138382"/>
            <ac:picMk id="5" creationId="{E1EEAC6D-7A0F-4E8B-998A-59C8684B0E99}"/>
          </ac:picMkLst>
        </pc:picChg>
      </pc:sldChg>
      <pc:sldChg chg="addSp modSp new mod ord modNotesTx">
        <pc:chgData name="huangyp28@mail2.sysu.edu.cn" userId="b468b90c-96e1-4f3f-b125-e0862fda5570" providerId="ADAL" clId="{E9E1AB5D-2E8A-4E73-AA1B-B6526297A076}" dt="2022-02-11T04:53:48.587" v="2943" actId="1076"/>
        <pc:sldMkLst>
          <pc:docMk/>
          <pc:sldMk cId="13827486" sldId="2076138383"/>
        </pc:sldMkLst>
        <pc:spChg chg="mod">
          <ac:chgData name="huangyp28@mail2.sysu.edu.cn" userId="b468b90c-96e1-4f3f-b125-e0862fda5570" providerId="ADAL" clId="{E9E1AB5D-2E8A-4E73-AA1B-B6526297A076}" dt="2022-02-11T04:50:51.300" v="2904" actId="20577"/>
          <ac:spMkLst>
            <pc:docMk/>
            <pc:sldMk cId="13827486" sldId="2076138383"/>
            <ac:spMk id="2" creationId="{0AE2AAC5-45E9-44EE-AD3E-BD7A8B9EAD51}"/>
          </ac:spMkLst>
        </pc:spChg>
        <pc:spChg chg="mod">
          <ac:chgData name="huangyp28@mail2.sysu.edu.cn" userId="b468b90c-96e1-4f3f-b125-e0862fda5570" providerId="ADAL" clId="{E9E1AB5D-2E8A-4E73-AA1B-B6526297A076}" dt="2022-02-11T04:53:39.956" v="2940" actId="20577"/>
          <ac:spMkLst>
            <pc:docMk/>
            <pc:sldMk cId="13827486" sldId="2076138383"/>
            <ac:spMk id="3" creationId="{39764F07-F3D2-401B-9835-8B512BE1E6E4}"/>
          </ac:spMkLst>
        </pc:spChg>
        <pc:picChg chg="add mod">
          <ac:chgData name="huangyp28@mail2.sysu.edu.cn" userId="b468b90c-96e1-4f3f-b125-e0862fda5570" providerId="ADAL" clId="{E9E1AB5D-2E8A-4E73-AA1B-B6526297A076}" dt="2022-02-11T04:53:45.023" v="2942" actId="1076"/>
          <ac:picMkLst>
            <pc:docMk/>
            <pc:sldMk cId="13827486" sldId="2076138383"/>
            <ac:picMk id="5" creationId="{8365963D-0A10-41FE-B0F8-5638E274F1F1}"/>
          </ac:picMkLst>
        </pc:picChg>
        <pc:picChg chg="add mod">
          <ac:chgData name="huangyp28@mail2.sysu.edu.cn" userId="b468b90c-96e1-4f3f-b125-e0862fda5570" providerId="ADAL" clId="{E9E1AB5D-2E8A-4E73-AA1B-B6526297A076}" dt="2022-02-11T04:53:48.587" v="2943" actId="1076"/>
          <ac:picMkLst>
            <pc:docMk/>
            <pc:sldMk cId="13827486" sldId="2076138383"/>
            <ac:picMk id="7" creationId="{4FA6B8AB-1816-48A7-8B6E-57813CA377CF}"/>
          </ac:picMkLst>
        </pc:picChg>
      </pc:sldChg>
      <pc:sldChg chg="addSp delSp modSp new mod">
        <pc:chgData name="huangyp28@mail2.sysu.edu.cn" userId="b468b90c-96e1-4f3f-b125-e0862fda5570" providerId="ADAL" clId="{E9E1AB5D-2E8A-4E73-AA1B-B6526297A076}" dt="2022-02-11T04:54:17.774" v="2950" actId="1076"/>
        <pc:sldMkLst>
          <pc:docMk/>
          <pc:sldMk cId="3979713360" sldId="2076138384"/>
        </pc:sldMkLst>
        <pc:spChg chg="mod">
          <ac:chgData name="huangyp28@mail2.sysu.edu.cn" userId="b468b90c-96e1-4f3f-b125-e0862fda5570" providerId="ADAL" clId="{E9E1AB5D-2E8A-4E73-AA1B-B6526297A076}" dt="2022-02-11T04:53:58.411" v="2944"/>
          <ac:spMkLst>
            <pc:docMk/>
            <pc:sldMk cId="3979713360" sldId="2076138384"/>
            <ac:spMk id="2" creationId="{82ACD033-4BD0-4078-B9D2-3E4BBFA6132A}"/>
          </ac:spMkLst>
        </pc:spChg>
        <pc:picChg chg="add del mod">
          <ac:chgData name="huangyp28@mail2.sysu.edu.cn" userId="b468b90c-96e1-4f3f-b125-e0862fda5570" providerId="ADAL" clId="{E9E1AB5D-2E8A-4E73-AA1B-B6526297A076}" dt="2022-02-11T04:50:57.515" v="2905" actId="21"/>
          <ac:picMkLst>
            <pc:docMk/>
            <pc:sldMk cId="3979713360" sldId="2076138384"/>
            <ac:picMk id="5" creationId="{9711AB34-2F2C-4986-928B-44BF7CFD06AC}"/>
          </ac:picMkLst>
        </pc:picChg>
        <pc:picChg chg="add mod">
          <ac:chgData name="huangyp28@mail2.sysu.edu.cn" userId="b468b90c-96e1-4f3f-b125-e0862fda5570" providerId="ADAL" clId="{E9E1AB5D-2E8A-4E73-AA1B-B6526297A076}" dt="2022-02-11T04:54:17.774" v="2950" actId="1076"/>
          <ac:picMkLst>
            <pc:docMk/>
            <pc:sldMk cId="3979713360" sldId="2076138384"/>
            <ac:picMk id="7" creationId="{E3327DFC-9133-42EF-81B7-594C193995A4}"/>
          </ac:picMkLst>
        </pc:picChg>
        <pc:picChg chg="add mod">
          <ac:chgData name="huangyp28@mail2.sysu.edu.cn" userId="b468b90c-96e1-4f3f-b125-e0862fda5570" providerId="ADAL" clId="{E9E1AB5D-2E8A-4E73-AA1B-B6526297A076}" dt="2022-02-11T04:54:14.971" v="2949" actId="1076"/>
          <ac:picMkLst>
            <pc:docMk/>
            <pc:sldMk cId="3979713360" sldId="2076138384"/>
            <ac:picMk id="9" creationId="{7078783B-FAAA-4A28-ACA7-80E557AA0B2D}"/>
          </ac:picMkLst>
        </pc:picChg>
      </pc:sldChg>
      <pc:sldChg chg="addSp modSp new mod">
        <pc:chgData name="huangyp28@mail2.sysu.edu.cn" userId="b468b90c-96e1-4f3f-b125-e0862fda5570" providerId="ADAL" clId="{E9E1AB5D-2E8A-4E73-AA1B-B6526297A076}" dt="2022-02-11T04:56:05.442" v="3002" actId="20577"/>
        <pc:sldMkLst>
          <pc:docMk/>
          <pc:sldMk cId="954136307" sldId="2076138385"/>
        </pc:sldMkLst>
        <pc:spChg chg="mod">
          <ac:chgData name="huangyp28@mail2.sysu.edu.cn" userId="b468b90c-96e1-4f3f-b125-e0862fda5570" providerId="ADAL" clId="{E9E1AB5D-2E8A-4E73-AA1B-B6526297A076}" dt="2022-02-11T04:56:05.442" v="3002" actId="20577"/>
          <ac:spMkLst>
            <pc:docMk/>
            <pc:sldMk cId="954136307" sldId="2076138385"/>
            <ac:spMk id="2" creationId="{816FC7E2-3800-47EC-B52B-7FDB95698A41}"/>
          </ac:spMkLst>
        </pc:spChg>
        <pc:spChg chg="mod">
          <ac:chgData name="huangyp28@mail2.sysu.edu.cn" userId="b468b90c-96e1-4f3f-b125-e0862fda5570" providerId="ADAL" clId="{E9E1AB5D-2E8A-4E73-AA1B-B6526297A076}" dt="2022-02-11T04:55:39.377" v="2981" actId="6549"/>
          <ac:spMkLst>
            <pc:docMk/>
            <pc:sldMk cId="954136307" sldId="2076138385"/>
            <ac:spMk id="3" creationId="{02FD00D4-0B94-4535-BDB5-E1D5D07A5372}"/>
          </ac:spMkLst>
        </pc:spChg>
        <pc:picChg chg="add mod">
          <ac:chgData name="huangyp28@mail2.sysu.edu.cn" userId="b468b90c-96e1-4f3f-b125-e0862fda5570" providerId="ADAL" clId="{E9E1AB5D-2E8A-4E73-AA1B-B6526297A076}" dt="2022-02-11T04:55:30.214" v="2976" actId="1076"/>
          <ac:picMkLst>
            <pc:docMk/>
            <pc:sldMk cId="954136307" sldId="2076138385"/>
            <ac:picMk id="5" creationId="{4146B70D-00D9-4E58-8DBA-DF0198443D90}"/>
          </ac:picMkLst>
        </pc:picChg>
        <pc:picChg chg="add mod">
          <ac:chgData name="huangyp28@mail2.sysu.edu.cn" userId="b468b90c-96e1-4f3f-b125-e0862fda5570" providerId="ADAL" clId="{E9E1AB5D-2E8A-4E73-AA1B-B6526297A076}" dt="2022-02-11T04:55:45.266" v="2984" actId="1076"/>
          <ac:picMkLst>
            <pc:docMk/>
            <pc:sldMk cId="954136307" sldId="2076138385"/>
            <ac:picMk id="7" creationId="{46C3E34D-F410-4A34-9C5E-2BBE8FEDD69D}"/>
          </ac:picMkLst>
        </pc:picChg>
      </pc:sldChg>
      <pc:sldChg chg="new del">
        <pc:chgData name="huangyp28@mail2.sysu.edu.cn" userId="b468b90c-96e1-4f3f-b125-e0862fda5570" providerId="ADAL" clId="{E9E1AB5D-2E8A-4E73-AA1B-B6526297A076}" dt="2022-02-10T12:36:18.796" v="1164" actId="47"/>
        <pc:sldMkLst>
          <pc:docMk/>
          <pc:sldMk cId="1220047508" sldId="2076138386"/>
        </pc:sldMkLst>
      </pc:sldChg>
      <pc:sldChg chg="new del ord">
        <pc:chgData name="huangyp28@mail2.sysu.edu.cn" userId="b468b90c-96e1-4f3f-b125-e0862fda5570" providerId="ADAL" clId="{E9E1AB5D-2E8A-4E73-AA1B-B6526297A076}" dt="2022-02-11T05:00:53.809" v="3009" actId="47"/>
        <pc:sldMkLst>
          <pc:docMk/>
          <pc:sldMk cId="3130613710" sldId="2076138386"/>
        </pc:sldMkLst>
      </pc:sldChg>
      <pc:sldChg chg="modSp add mod">
        <pc:chgData name="huangyp28@mail2.sysu.edu.cn" userId="b468b90c-96e1-4f3f-b125-e0862fda5570" providerId="ADAL" clId="{E9E1AB5D-2E8A-4E73-AA1B-B6526297A076}" dt="2022-02-10T12:37:58.622" v="1173" actId="20577"/>
        <pc:sldMkLst>
          <pc:docMk/>
          <pc:sldMk cId="4128789162" sldId="2076138387"/>
        </pc:sldMkLst>
        <pc:spChg chg="mod">
          <ac:chgData name="huangyp28@mail2.sysu.edu.cn" userId="b468b90c-96e1-4f3f-b125-e0862fda5570" providerId="ADAL" clId="{E9E1AB5D-2E8A-4E73-AA1B-B6526297A076}" dt="2022-02-10T12:37:58.622" v="1173" actId="20577"/>
          <ac:spMkLst>
            <pc:docMk/>
            <pc:sldMk cId="4128789162" sldId="2076138387"/>
            <ac:spMk id="3" creationId="{B3D90E87-3097-AE47-BC8D-62066DFDC4F7}"/>
          </ac:spMkLst>
        </pc:spChg>
      </pc:sldChg>
      <pc:sldChg chg="modSp new del mod">
        <pc:chgData name="huangyp28@mail2.sysu.edu.cn" userId="b468b90c-96e1-4f3f-b125-e0862fda5570" providerId="ADAL" clId="{E9E1AB5D-2E8A-4E73-AA1B-B6526297A076}" dt="2022-02-10T12:52:11.251" v="1264" actId="47"/>
        <pc:sldMkLst>
          <pc:docMk/>
          <pc:sldMk cId="1083788824" sldId="2076138388"/>
        </pc:sldMkLst>
        <pc:spChg chg="mod">
          <ac:chgData name="huangyp28@mail2.sysu.edu.cn" userId="b468b90c-96e1-4f3f-b125-e0862fda5570" providerId="ADAL" clId="{E9E1AB5D-2E8A-4E73-AA1B-B6526297A076}" dt="2022-02-10T12:39:55.134" v="1183" actId="20577"/>
          <ac:spMkLst>
            <pc:docMk/>
            <pc:sldMk cId="1083788824" sldId="2076138388"/>
            <ac:spMk id="2" creationId="{86EF1122-1E52-4514-AE19-D812F89BAB78}"/>
          </ac:spMkLst>
        </pc:spChg>
        <pc:spChg chg="mod">
          <ac:chgData name="huangyp28@mail2.sysu.edu.cn" userId="b468b90c-96e1-4f3f-b125-e0862fda5570" providerId="ADAL" clId="{E9E1AB5D-2E8A-4E73-AA1B-B6526297A076}" dt="2022-02-10T12:40:16.916" v="1184"/>
          <ac:spMkLst>
            <pc:docMk/>
            <pc:sldMk cId="1083788824" sldId="2076138388"/>
            <ac:spMk id="3" creationId="{02DE75F9-CEA9-4E76-A5DC-D10D47210952}"/>
          </ac:spMkLst>
        </pc:spChg>
      </pc:sldChg>
      <pc:sldChg chg="addSp delSp modSp add mod">
        <pc:chgData name="huangyp28@mail2.sysu.edu.cn" userId="b468b90c-96e1-4f3f-b125-e0862fda5570" providerId="ADAL" clId="{E9E1AB5D-2E8A-4E73-AA1B-B6526297A076}" dt="2022-02-10T12:43:37.046" v="1239" actId="20577"/>
        <pc:sldMkLst>
          <pc:docMk/>
          <pc:sldMk cId="3146659354" sldId="2076138389"/>
        </pc:sldMkLst>
        <pc:spChg chg="mod">
          <ac:chgData name="huangyp28@mail2.sysu.edu.cn" userId="b468b90c-96e1-4f3f-b125-e0862fda5570" providerId="ADAL" clId="{E9E1AB5D-2E8A-4E73-AA1B-B6526297A076}" dt="2022-02-10T12:43:37.046" v="1239" actId="20577"/>
          <ac:spMkLst>
            <pc:docMk/>
            <pc:sldMk cId="3146659354" sldId="2076138389"/>
            <ac:spMk id="2" creationId="{8F75FC18-B471-2244-A0BD-3D0FF2D40506}"/>
          </ac:spMkLst>
        </pc:spChg>
        <pc:spChg chg="mod">
          <ac:chgData name="huangyp28@mail2.sysu.edu.cn" userId="b468b90c-96e1-4f3f-b125-e0862fda5570" providerId="ADAL" clId="{E9E1AB5D-2E8A-4E73-AA1B-B6526297A076}" dt="2022-02-10T12:42:02.701" v="1216" actId="207"/>
          <ac:spMkLst>
            <pc:docMk/>
            <pc:sldMk cId="3146659354" sldId="2076138389"/>
            <ac:spMk id="3" creationId="{DBDB8844-79D1-DB45-8BA1-17D5E24DE4A6}"/>
          </ac:spMkLst>
        </pc:spChg>
        <pc:spChg chg="add del">
          <ac:chgData name="huangyp28@mail2.sysu.edu.cn" userId="b468b90c-96e1-4f3f-b125-e0862fda5570" providerId="ADAL" clId="{E9E1AB5D-2E8A-4E73-AA1B-B6526297A076}" dt="2022-02-10T12:40:33.558" v="1187" actId="22"/>
          <ac:spMkLst>
            <pc:docMk/>
            <pc:sldMk cId="3146659354" sldId="2076138389"/>
            <ac:spMk id="5" creationId="{0114F23A-44E5-4793-A02D-6C996D491299}"/>
          </ac:spMkLst>
        </pc:spChg>
        <pc:spChg chg="add mod">
          <ac:chgData name="huangyp28@mail2.sysu.edu.cn" userId="b468b90c-96e1-4f3f-b125-e0862fda5570" providerId="ADAL" clId="{E9E1AB5D-2E8A-4E73-AA1B-B6526297A076}" dt="2022-02-10T12:41:52.588" v="1215" actId="20577"/>
          <ac:spMkLst>
            <pc:docMk/>
            <pc:sldMk cId="3146659354" sldId="2076138389"/>
            <ac:spMk id="6" creationId="{E428462B-20B0-4727-9798-9304078C36A8}"/>
          </ac:spMkLst>
        </pc:spChg>
        <pc:spChg chg="add mod">
          <ac:chgData name="huangyp28@mail2.sysu.edu.cn" userId="b468b90c-96e1-4f3f-b125-e0862fda5570" providerId="ADAL" clId="{E9E1AB5D-2E8A-4E73-AA1B-B6526297A076}" dt="2022-02-10T12:42:37.272" v="1220" actId="1076"/>
          <ac:spMkLst>
            <pc:docMk/>
            <pc:sldMk cId="3146659354" sldId="2076138389"/>
            <ac:spMk id="7" creationId="{1F546A96-4919-44D1-9DC1-631020240A06}"/>
          </ac:spMkLst>
        </pc:spChg>
      </pc:sldChg>
      <pc:sldChg chg="addSp delSp modSp new mod modNotesTx">
        <pc:chgData name="huangyp28@mail2.sysu.edu.cn" userId="b468b90c-96e1-4f3f-b125-e0862fda5570" providerId="ADAL" clId="{E9E1AB5D-2E8A-4E73-AA1B-B6526297A076}" dt="2022-02-11T06:01:47.778" v="3581" actId="403"/>
        <pc:sldMkLst>
          <pc:docMk/>
          <pc:sldMk cId="50950851" sldId="2076138390"/>
        </pc:sldMkLst>
        <pc:spChg chg="mod">
          <ac:chgData name="huangyp28@mail2.sysu.edu.cn" userId="b468b90c-96e1-4f3f-b125-e0862fda5570" providerId="ADAL" clId="{E9E1AB5D-2E8A-4E73-AA1B-B6526297A076}" dt="2022-02-11T05:12:08.458" v="3170"/>
          <ac:spMkLst>
            <pc:docMk/>
            <pc:sldMk cId="50950851" sldId="2076138390"/>
            <ac:spMk id="2" creationId="{1199D36E-DC6D-44C3-85B0-2ECC771FADBB}"/>
          </ac:spMkLst>
        </pc:spChg>
        <pc:spChg chg="mod ord">
          <ac:chgData name="huangyp28@mail2.sysu.edu.cn" userId="b468b90c-96e1-4f3f-b125-e0862fda5570" providerId="ADAL" clId="{E9E1AB5D-2E8A-4E73-AA1B-B6526297A076}" dt="2022-02-11T06:01:47.778" v="3581" actId="403"/>
          <ac:spMkLst>
            <pc:docMk/>
            <pc:sldMk cId="50950851" sldId="2076138390"/>
            <ac:spMk id="3" creationId="{47FA3F67-20B2-4FAC-AB82-E628A8FECEBF}"/>
          </ac:spMkLst>
        </pc:spChg>
        <pc:spChg chg="add mod">
          <ac:chgData name="huangyp28@mail2.sysu.edu.cn" userId="b468b90c-96e1-4f3f-b125-e0862fda5570" providerId="ADAL" clId="{E9E1AB5D-2E8A-4E73-AA1B-B6526297A076}" dt="2022-02-11T01:38:38.782" v="1598" actId="1036"/>
          <ac:spMkLst>
            <pc:docMk/>
            <pc:sldMk cId="50950851" sldId="2076138390"/>
            <ac:spMk id="8" creationId="{08697CF8-080D-4B3F-8538-3248B48567C0}"/>
          </ac:spMkLst>
        </pc:spChg>
        <pc:spChg chg="add mod">
          <ac:chgData name="huangyp28@mail2.sysu.edu.cn" userId="b468b90c-96e1-4f3f-b125-e0862fda5570" providerId="ADAL" clId="{E9E1AB5D-2E8A-4E73-AA1B-B6526297A076}" dt="2022-02-11T01:39:08.591" v="1605" actId="1036"/>
          <ac:spMkLst>
            <pc:docMk/>
            <pc:sldMk cId="50950851" sldId="2076138390"/>
            <ac:spMk id="10" creationId="{77E922CF-DD04-469A-A255-16AF61412E74}"/>
          </ac:spMkLst>
        </pc:spChg>
        <pc:picChg chg="add del">
          <ac:chgData name="huangyp28@mail2.sysu.edu.cn" userId="b468b90c-96e1-4f3f-b125-e0862fda5570" providerId="ADAL" clId="{E9E1AB5D-2E8A-4E73-AA1B-B6526297A076}" dt="2022-02-11T01:37:41.229" v="1587" actId="22"/>
          <ac:picMkLst>
            <pc:docMk/>
            <pc:sldMk cId="50950851" sldId="2076138390"/>
            <ac:picMk id="5" creationId="{D2E945DE-15E0-4362-BFCE-8AB24574773E}"/>
          </ac:picMkLst>
        </pc:picChg>
        <pc:picChg chg="add">
          <ac:chgData name="huangyp28@mail2.sysu.edu.cn" userId="b468b90c-96e1-4f3f-b125-e0862fda5570" providerId="ADAL" clId="{E9E1AB5D-2E8A-4E73-AA1B-B6526297A076}" dt="2022-02-11T01:37:44.940" v="1588" actId="22"/>
          <ac:picMkLst>
            <pc:docMk/>
            <pc:sldMk cId="50950851" sldId="2076138390"/>
            <ac:picMk id="7" creationId="{3E1F9AE6-E918-4936-9383-82C5F54B0B73}"/>
          </ac:picMkLst>
        </pc:picChg>
      </pc:sldChg>
      <pc:sldChg chg="addSp modSp new mod modShow">
        <pc:chgData name="huangyp28@mail2.sysu.edu.cn" userId="b468b90c-96e1-4f3f-b125-e0862fda5570" providerId="ADAL" clId="{E9E1AB5D-2E8A-4E73-AA1B-B6526297A076}" dt="2022-02-11T06:02:01.034" v="3582" actId="729"/>
        <pc:sldMkLst>
          <pc:docMk/>
          <pc:sldMk cId="558921848" sldId="2076138391"/>
        </pc:sldMkLst>
        <pc:spChg chg="mod">
          <ac:chgData name="huangyp28@mail2.sysu.edu.cn" userId="b468b90c-96e1-4f3f-b125-e0862fda5570" providerId="ADAL" clId="{E9E1AB5D-2E8A-4E73-AA1B-B6526297A076}" dt="2022-02-11T05:12:10.932" v="3171"/>
          <ac:spMkLst>
            <pc:docMk/>
            <pc:sldMk cId="558921848" sldId="2076138391"/>
            <ac:spMk id="2" creationId="{6C27BD7B-D27A-4595-9258-3CD3F9E66A7D}"/>
          </ac:spMkLst>
        </pc:spChg>
        <pc:spChg chg="mod">
          <ac:chgData name="huangyp28@mail2.sysu.edu.cn" userId="b468b90c-96e1-4f3f-b125-e0862fda5570" providerId="ADAL" clId="{E9E1AB5D-2E8A-4E73-AA1B-B6526297A076}" dt="2022-02-11T01:41:06.587" v="1624" actId="12"/>
          <ac:spMkLst>
            <pc:docMk/>
            <pc:sldMk cId="558921848" sldId="2076138391"/>
            <ac:spMk id="3" creationId="{2B9D357B-3699-4C05-AB77-351ACE7BFAE4}"/>
          </ac:spMkLst>
        </pc:spChg>
        <pc:spChg chg="add mod">
          <ac:chgData name="huangyp28@mail2.sysu.edu.cn" userId="b468b90c-96e1-4f3f-b125-e0862fda5570" providerId="ADAL" clId="{E9E1AB5D-2E8A-4E73-AA1B-B6526297A076}" dt="2022-02-11T01:53:25.306" v="1666" actId="1076"/>
          <ac:spMkLst>
            <pc:docMk/>
            <pc:sldMk cId="558921848" sldId="2076138391"/>
            <ac:spMk id="7" creationId="{8413CC32-F0C6-4582-A50D-E6344EE4390F}"/>
          </ac:spMkLst>
        </pc:spChg>
        <pc:picChg chg="add mod">
          <ac:chgData name="huangyp28@mail2.sysu.edu.cn" userId="b468b90c-96e1-4f3f-b125-e0862fda5570" providerId="ADAL" clId="{E9E1AB5D-2E8A-4E73-AA1B-B6526297A076}" dt="2022-02-11T01:53:39.010" v="1703" actId="1036"/>
          <ac:picMkLst>
            <pc:docMk/>
            <pc:sldMk cId="558921848" sldId="2076138391"/>
            <ac:picMk id="5" creationId="{B0BDF150-83C2-462A-8DBB-4284F7CDE42C}"/>
          </ac:picMkLst>
        </pc:picChg>
        <pc:picChg chg="add mod">
          <ac:chgData name="huangyp28@mail2.sysu.edu.cn" userId="b468b90c-96e1-4f3f-b125-e0862fda5570" providerId="ADAL" clId="{E9E1AB5D-2E8A-4E73-AA1B-B6526297A076}" dt="2022-02-11T01:54:49.716" v="1731" actId="1035"/>
          <ac:picMkLst>
            <pc:docMk/>
            <pc:sldMk cId="558921848" sldId="2076138391"/>
            <ac:picMk id="9" creationId="{D28FA628-E7EF-4DC6-9A77-3997B9AF0AA1}"/>
          </ac:picMkLst>
        </pc:picChg>
        <pc:picChg chg="add mod">
          <ac:chgData name="huangyp28@mail2.sysu.edu.cn" userId="b468b90c-96e1-4f3f-b125-e0862fda5570" providerId="ADAL" clId="{E9E1AB5D-2E8A-4E73-AA1B-B6526297A076}" dt="2022-02-11T01:54:39.230" v="1727" actId="1036"/>
          <ac:picMkLst>
            <pc:docMk/>
            <pc:sldMk cId="558921848" sldId="2076138391"/>
            <ac:picMk id="11" creationId="{8121B861-F451-47CF-87B2-76A950650E6D}"/>
          </ac:picMkLst>
        </pc:picChg>
        <pc:picChg chg="add mod">
          <ac:chgData name="huangyp28@mail2.sysu.edu.cn" userId="b468b90c-96e1-4f3f-b125-e0862fda5570" providerId="ADAL" clId="{E9E1AB5D-2E8A-4E73-AA1B-B6526297A076}" dt="2022-02-11T01:54:43.493" v="1730" actId="1036"/>
          <ac:picMkLst>
            <pc:docMk/>
            <pc:sldMk cId="558921848" sldId="2076138391"/>
            <ac:picMk id="13" creationId="{83699298-DE53-4E15-A728-7F98613D64D7}"/>
          </ac:picMkLst>
        </pc:picChg>
        <pc:picChg chg="add mod">
          <ac:chgData name="huangyp28@mail2.sysu.edu.cn" userId="b468b90c-96e1-4f3f-b125-e0862fda5570" providerId="ADAL" clId="{E9E1AB5D-2E8A-4E73-AA1B-B6526297A076}" dt="2022-02-11T01:54:30.946" v="1705" actId="1076"/>
          <ac:picMkLst>
            <pc:docMk/>
            <pc:sldMk cId="558921848" sldId="2076138391"/>
            <ac:picMk id="15" creationId="{1D0F2226-1069-4191-897D-51EF4F62F1D1}"/>
          </ac:picMkLst>
        </pc:picChg>
      </pc:sldChg>
      <pc:sldChg chg="addSp delSp modSp add mod modNotesTx">
        <pc:chgData name="huangyp28@mail2.sysu.edu.cn" userId="b468b90c-96e1-4f3f-b125-e0862fda5570" providerId="ADAL" clId="{E9E1AB5D-2E8A-4E73-AA1B-B6526297A076}" dt="2022-02-11T05:15:28.381" v="3196"/>
        <pc:sldMkLst>
          <pc:docMk/>
          <pc:sldMk cId="1897898873" sldId="2076138392"/>
        </pc:sldMkLst>
        <pc:spChg chg="mod">
          <ac:chgData name="huangyp28@mail2.sysu.edu.cn" userId="b468b90c-96e1-4f3f-b125-e0862fda5570" providerId="ADAL" clId="{E9E1AB5D-2E8A-4E73-AA1B-B6526297A076}" dt="2022-02-11T05:15:28.381" v="3196"/>
          <ac:spMkLst>
            <pc:docMk/>
            <pc:sldMk cId="1897898873" sldId="2076138392"/>
            <ac:spMk id="2" creationId="{77174685-1847-4DF1-BF4E-898307242E60}"/>
          </ac:spMkLst>
        </pc:spChg>
        <pc:spChg chg="mod ord">
          <ac:chgData name="huangyp28@mail2.sysu.edu.cn" userId="b468b90c-96e1-4f3f-b125-e0862fda5570" providerId="ADAL" clId="{E9E1AB5D-2E8A-4E73-AA1B-B6526297A076}" dt="2022-02-11T02:20:52.511" v="1980" actId="403"/>
          <ac:spMkLst>
            <pc:docMk/>
            <pc:sldMk cId="1897898873" sldId="2076138392"/>
            <ac:spMk id="3" creationId="{5CF2AD6E-5B07-4C6F-8F35-F080126328F5}"/>
          </ac:spMkLst>
        </pc:spChg>
        <pc:spChg chg="add mod">
          <ac:chgData name="huangyp28@mail2.sysu.edu.cn" userId="b468b90c-96e1-4f3f-b125-e0862fda5570" providerId="ADAL" clId="{E9E1AB5D-2E8A-4E73-AA1B-B6526297A076}" dt="2022-02-11T02:08:45.746" v="1792" actId="207"/>
          <ac:spMkLst>
            <pc:docMk/>
            <pc:sldMk cId="1897898873" sldId="2076138392"/>
            <ac:spMk id="4" creationId="{67D6BC54-6BBF-4285-B185-2B47849EB944}"/>
          </ac:spMkLst>
        </pc:spChg>
        <pc:spChg chg="del">
          <ac:chgData name="huangyp28@mail2.sysu.edu.cn" userId="b468b90c-96e1-4f3f-b125-e0862fda5570" providerId="ADAL" clId="{E9E1AB5D-2E8A-4E73-AA1B-B6526297A076}" dt="2022-02-11T02:07:01.151" v="1767" actId="478"/>
          <ac:spMkLst>
            <pc:docMk/>
            <pc:sldMk cId="1897898873" sldId="2076138392"/>
            <ac:spMk id="7" creationId="{85CDDA81-B52E-48BD-91AC-F3E04383C59D}"/>
          </ac:spMkLst>
        </pc:spChg>
        <pc:spChg chg="add del">
          <ac:chgData name="huangyp28@mail2.sysu.edu.cn" userId="b468b90c-96e1-4f3f-b125-e0862fda5570" providerId="ADAL" clId="{E9E1AB5D-2E8A-4E73-AA1B-B6526297A076}" dt="2022-02-11T02:07:46.361" v="1780" actId="22"/>
          <ac:spMkLst>
            <pc:docMk/>
            <pc:sldMk cId="1897898873" sldId="2076138392"/>
            <ac:spMk id="9" creationId="{45869180-1F9E-46D8-B161-09C6BE498947}"/>
          </ac:spMkLst>
        </pc:spChg>
        <pc:spChg chg="add mod">
          <ac:chgData name="huangyp28@mail2.sysu.edu.cn" userId="b468b90c-96e1-4f3f-b125-e0862fda5570" providerId="ADAL" clId="{E9E1AB5D-2E8A-4E73-AA1B-B6526297A076}" dt="2022-02-11T02:19:31.810" v="1977" actId="208"/>
          <ac:spMkLst>
            <pc:docMk/>
            <pc:sldMk cId="1897898873" sldId="2076138392"/>
            <ac:spMk id="11" creationId="{61065F01-635E-4485-AD91-CF25CD64F0D9}"/>
          </ac:spMkLst>
        </pc:spChg>
        <pc:spChg chg="add mod">
          <ac:chgData name="huangyp28@mail2.sysu.edu.cn" userId="b468b90c-96e1-4f3f-b125-e0862fda5570" providerId="ADAL" clId="{E9E1AB5D-2E8A-4E73-AA1B-B6526297A076}" dt="2022-02-11T02:19:15.643" v="1976" actId="1038"/>
          <ac:spMkLst>
            <pc:docMk/>
            <pc:sldMk cId="1897898873" sldId="2076138392"/>
            <ac:spMk id="13" creationId="{B5318542-8598-4904-AC6A-78DA5725BC6E}"/>
          </ac:spMkLst>
        </pc:spChg>
      </pc:sldChg>
      <pc:sldChg chg="addSp delSp modSp new mod modClrScheme chgLayout">
        <pc:chgData name="huangyp28@mail2.sysu.edu.cn" userId="b468b90c-96e1-4f3f-b125-e0862fda5570" providerId="ADAL" clId="{E9E1AB5D-2E8A-4E73-AA1B-B6526297A076}" dt="2022-02-11T06:06:24.456" v="3602" actId="14100"/>
        <pc:sldMkLst>
          <pc:docMk/>
          <pc:sldMk cId="5344515" sldId="2076138393"/>
        </pc:sldMkLst>
        <pc:spChg chg="mod ord">
          <ac:chgData name="huangyp28@mail2.sysu.edu.cn" userId="b468b90c-96e1-4f3f-b125-e0862fda5570" providerId="ADAL" clId="{E9E1AB5D-2E8A-4E73-AA1B-B6526297A076}" dt="2022-02-11T06:06:24.456" v="3602" actId="14100"/>
          <ac:spMkLst>
            <pc:docMk/>
            <pc:sldMk cId="5344515" sldId="2076138393"/>
            <ac:spMk id="2" creationId="{00D18754-DDB4-482E-8A41-3F47FEA53F28}"/>
          </ac:spMkLst>
        </pc:spChg>
        <pc:spChg chg="del mod ord">
          <ac:chgData name="huangyp28@mail2.sysu.edu.cn" userId="b468b90c-96e1-4f3f-b125-e0862fda5570" providerId="ADAL" clId="{E9E1AB5D-2E8A-4E73-AA1B-B6526297A076}" dt="2022-02-11T06:05:42.462" v="3589" actId="700"/>
          <ac:spMkLst>
            <pc:docMk/>
            <pc:sldMk cId="5344515" sldId="2076138393"/>
            <ac:spMk id="3" creationId="{EAC5CB0A-4071-4051-B5D7-2FD3466F611C}"/>
          </ac:spMkLst>
        </pc:spChg>
        <pc:spChg chg="add mod ord">
          <ac:chgData name="huangyp28@mail2.sysu.edu.cn" userId="b468b90c-96e1-4f3f-b125-e0862fda5570" providerId="ADAL" clId="{E9E1AB5D-2E8A-4E73-AA1B-B6526297A076}" dt="2022-02-11T06:05:42.462" v="3589" actId="700"/>
          <ac:spMkLst>
            <pc:docMk/>
            <pc:sldMk cId="5344515" sldId="2076138393"/>
            <ac:spMk id="4" creationId="{385636EC-F667-4B81-9750-73EA425A0EEC}"/>
          </ac:spMkLst>
        </pc:spChg>
      </pc:sldChg>
      <pc:sldChg chg="new del">
        <pc:chgData name="huangyp28@mail2.sysu.edu.cn" userId="b468b90c-96e1-4f3f-b125-e0862fda5570" providerId="ADAL" clId="{E9E1AB5D-2E8A-4E73-AA1B-B6526297A076}" dt="2022-02-11T05:26:50.848" v="3259" actId="47"/>
        <pc:sldMkLst>
          <pc:docMk/>
          <pc:sldMk cId="2040811828" sldId="2076138394"/>
        </pc:sldMkLst>
      </pc:sldChg>
      <pc:sldChg chg="addSp delSp modSp new mod modClrScheme chgLayout">
        <pc:chgData name="huangyp28@mail2.sysu.edu.cn" userId="b468b90c-96e1-4f3f-b125-e0862fda5570" providerId="ADAL" clId="{E9E1AB5D-2E8A-4E73-AA1B-B6526297A076}" dt="2022-02-11T06:08:32.723" v="3634" actId="1076"/>
        <pc:sldMkLst>
          <pc:docMk/>
          <pc:sldMk cId="4275132220" sldId="2076138394"/>
        </pc:sldMkLst>
        <pc:spChg chg="del mod ord">
          <ac:chgData name="huangyp28@mail2.sysu.edu.cn" userId="b468b90c-96e1-4f3f-b125-e0862fda5570" providerId="ADAL" clId="{E9E1AB5D-2E8A-4E73-AA1B-B6526297A076}" dt="2022-02-11T05:27:17.327" v="3261" actId="700"/>
          <ac:spMkLst>
            <pc:docMk/>
            <pc:sldMk cId="4275132220" sldId="2076138394"/>
            <ac:spMk id="2" creationId="{2B8FDEF7-57E1-4008-A6CD-64E83807ACAB}"/>
          </ac:spMkLst>
        </pc:spChg>
        <pc:spChg chg="del">
          <ac:chgData name="huangyp28@mail2.sysu.edu.cn" userId="b468b90c-96e1-4f3f-b125-e0862fda5570" providerId="ADAL" clId="{E9E1AB5D-2E8A-4E73-AA1B-B6526297A076}" dt="2022-02-11T05:27:17.327" v="3261" actId="700"/>
          <ac:spMkLst>
            <pc:docMk/>
            <pc:sldMk cId="4275132220" sldId="2076138394"/>
            <ac:spMk id="3" creationId="{CA297473-C6CB-4D5C-99C6-5BC50AE9899F}"/>
          </ac:spMkLst>
        </pc:spChg>
        <pc:spChg chg="add mod ord">
          <ac:chgData name="huangyp28@mail2.sysu.edu.cn" userId="b468b90c-96e1-4f3f-b125-e0862fda5570" providerId="ADAL" clId="{E9E1AB5D-2E8A-4E73-AA1B-B6526297A076}" dt="2022-02-11T06:08:32.723" v="3634" actId="1076"/>
          <ac:spMkLst>
            <pc:docMk/>
            <pc:sldMk cId="4275132220" sldId="2076138394"/>
            <ac:spMk id="4" creationId="{A459F0C4-701F-4B3D-A71A-52CC52791116}"/>
          </ac:spMkLst>
        </pc:spChg>
        <pc:spChg chg="add del mod ord">
          <ac:chgData name="huangyp28@mail2.sysu.edu.cn" userId="b468b90c-96e1-4f3f-b125-e0862fda5570" providerId="ADAL" clId="{E9E1AB5D-2E8A-4E73-AA1B-B6526297A076}" dt="2022-02-11T05:28:07.145" v="3269" actId="700"/>
          <ac:spMkLst>
            <pc:docMk/>
            <pc:sldMk cId="4275132220" sldId="2076138394"/>
            <ac:spMk id="5" creationId="{E8598645-0FEC-4074-8CFE-CAD22C83CA4F}"/>
          </ac:spMkLst>
        </pc:spChg>
        <pc:spChg chg="add del mod ord">
          <ac:chgData name="huangyp28@mail2.sysu.edu.cn" userId="b468b90c-96e1-4f3f-b125-e0862fda5570" providerId="ADAL" clId="{E9E1AB5D-2E8A-4E73-AA1B-B6526297A076}" dt="2022-02-11T05:28:07.145" v="3269" actId="700"/>
          <ac:spMkLst>
            <pc:docMk/>
            <pc:sldMk cId="4275132220" sldId="2076138394"/>
            <ac:spMk id="6" creationId="{AD80F1BD-3ED2-4171-A491-9EB016E8A737}"/>
          </ac:spMkLst>
        </pc:spChg>
        <pc:spChg chg="add del mod ord">
          <ac:chgData name="huangyp28@mail2.sysu.edu.cn" userId="b468b90c-96e1-4f3f-b125-e0862fda5570" providerId="ADAL" clId="{E9E1AB5D-2E8A-4E73-AA1B-B6526297A076}" dt="2022-02-11T05:28:27.203" v="3270" actId="700"/>
          <ac:spMkLst>
            <pc:docMk/>
            <pc:sldMk cId="4275132220" sldId="2076138394"/>
            <ac:spMk id="7" creationId="{19283134-AD18-487C-AFF5-C0D93CA1C40D}"/>
          </ac:spMkLst>
        </pc:spChg>
        <pc:spChg chg="add del mod ord">
          <ac:chgData name="huangyp28@mail2.sysu.edu.cn" userId="b468b90c-96e1-4f3f-b125-e0862fda5570" providerId="ADAL" clId="{E9E1AB5D-2E8A-4E73-AA1B-B6526297A076}" dt="2022-02-11T05:28:27.203" v="3270" actId="700"/>
          <ac:spMkLst>
            <pc:docMk/>
            <pc:sldMk cId="4275132220" sldId="2076138394"/>
            <ac:spMk id="8" creationId="{211A5FEC-DB46-4E7B-9E07-3A38E581C91B}"/>
          </ac:spMkLst>
        </pc:spChg>
        <pc:spChg chg="add del mod ord">
          <ac:chgData name="huangyp28@mail2.sysu.edu.cn" userId="b468b90c-96e1-4f3f-b125-e0862fda5570" providerId="ADAL" clId="{E9E1AB5D-2E8A-4E73-AA1B-B6526297A076}" dt="2022-02-11T05:28:59.160" v="3271" actId="700"/>
          <ac:spMkLst>
            <pc:docMk/>
            <pc:sldMk cId="4275132220" sldId="2076138394"/>
            <ac:spMk id="9" creationId="{5DD12BAD-0B62-4D58-BC66-497DCD6E91AF}"/>
          </ac:spMkLst>
        </pc:spChg>
        <pc:spChg chg="add del mod ord">
          <ac:chgData name="huangyp28@mail2.sysu.edu.cn" userId="b468b90c-96e1-4f3f-b125-e0862fda5570" providerId="ADAL" clId="{E9E1AB5D-2E8A-4E73-AA1B-B6526297A076}" dt="2022-02-11T05:28:59.160" v="3271" actId="700"/>
          <ac:spMkLst>
            <pc:docMk/>
            <pc:sldMk cId="4275132220" sldId="2076138394"/>
            <ac:spMk id="10" creationId="{F854B112-73B8-4F36-8994-C823048B4006}"/>
          </ac:spMkLst>
        </pc:spChg>
        <pc:spChg chg="add del mod ord">
          <ac:chgData name="huangyp28@mail2.sysu.edu.cn" userId="b468b90c-96e1-4f3f-b125-e0862fda5570" providerId="ADAL" clId="{E9E1AB5D-2E8A-4E73-AA1B-B6526297A076}" dt="2022-02-11T05:29:08.090" v="3272" actId="700"/>
          <ac:spMkLst>
            <pc:docMk/>
            <pc:sldMk cId="4275132220" sldId="2076138394"/>
            <ac:spMk id="11" creationId="{190DF1B6-C518-4CEA-A7B1-77ED5ADDD20D}"/>
          </ac:spMkLst>
        </pc:spChg>
        <pc:spChg chg="add del mod ord">
          <ac:chgData name="huangyp28@mail2.sysu.edu.cn" userId="b468b90c-96e1-4f3f-b125-e0862fda5570" providerId="ADAL" clId="{E9E1AB5D-2E8A-4E73-AA1B-B6526297A076}" dt="2022-02-11T06:08:28.978" v="3633" actId="700"/>
          <ac:spMkLst>
            <pc:docMk/>
            <pc:sldMk cId="4275132220" sldId="2076138394"/>
            <ac:spMk id="12" creationId="{49A4A860-47AF-4A99-B544-EAD9C9BF2778}"/>
          </ac:spMkLst>
        </pc:spChg>
        <pc:spChg chg="add del mod ord">
          <ac:chgData name="huangyp28@mail2.sysu.edu.cn" userId="b468b90c-96e1-4f3f-b125-e0862fda5570" providerId="ADAL" clId="{E9E1AB5D-2E8A-4E73-AA1B-B6526297A076}" dt="2022-02-11T06:08:28.978" v="3633" actId="700"/>
          <ac:spMkLst>
            <pc:docMk/>
            <pc:sldMk cId="4275132220" sldId="2076138394"/>
            <ac:spMk id="13" creationId="{B082F606-A5FA-4ECD-8350-0277E4FC6B07}"/>
          </ac:spMkLst>
        </pc:spChg>
        <pc:spChg chg="add mod ord">
          <ac:chgData name="huangyp28@mail2.sysu.edu.cn" userId="b468b90c-96e1-4f3f-b125-e0862fda5570" providerId="ADAL" clId="{E9E1AB5D-2E8A-4E73-AA1B-B6526297A076}" dt="2022-02-11T06:08:28.978" v="3633" actId="700"/>
          <ac:spMkLst>
            <pc:docMk/>
            <pc:sldMk cId="4275132220" sldId="2076138394"/>
            <ac:spMk id="14" creationId="{8CD47724-FCF4-4878-BF98-79DE28D09BF9}"/>
          </ac:spMkLst>
        </pc:spChg>
      </pc:sldChg>
      <pc:sldChg chg="addSp delSp modSp add mod ord chgLayout">
        <pc:chgData name="huangyp28@mail2.sysu.edu.cn" userId="b468b90c-96e1-4f3f-b125-e0862fda5570" providerId="ADAL" clId="{E9E1AB5D-2E8A-4E73-AA1B-B6526297A076}" dt="2022-02-11T06:08:49.012" v="3635" actId="20578"/>
        <pc:sldMkLst>
          <pc:docMk/>
          <pc:sldMk cId="1815776698" sldId="2076138395"/>
        </pc:sldMkLst>
        <pc:spChg chg="add mod ord">
          <ac:chgData name="huangyp28@mail2.sysu.edu.cn" userId="b468b90c-96e1-4f3f-b125-e0862fda5570" providerId="ADAL" clId="{E9E1AB5D-2E8A-4E73-AA1B-B6526297A076}" dt="2022-02-11T06:08:15.576" v="3631" actId="700"/>
          <ac:spMkLst>
            <pc:docMk/>
            <pc:sldMk cId="1815776698" sldId="2076138395"/>
            <ac:spMk id="2" creationId="{F905B7BA-34DF-4674-9D4A-70965A4FA0A4}"/>
          </ac:spMkLst>
        </pc:spChg>
        <pc:spChg chg="mod ord">
          <ac:chgData name="huangyp28@mail2.sysu.edu.cn" userId="b468b90c-96e1-4f3f-b125-e0862fda5570" providerId="ADAL" clId="{E9E1AB5D-2E8A-4E73-AA1B-B6526297A076}" dt="2022-02-11T06:08:20.936" v="3632" actId="1076"/>
          <ac:spMkLst>
            <pc:docMk/>
            <pc:sldMk cId="1815776698" sldId="2076138395"/>
            <ac:spMk id="4" creationId="{A459F0C4-701F-4B3D-A71A-52CC52791116}"/>
          </ac:spMkLst>
        </pc:spChg>
        <pc:spChg chg="del mod ord">
          <ac:chgData name="huangyp28@mail2.sysu.edu.cn" userId="b468b90c-96e1-4f3f-b125-e0862fda5570" providerId="ADAL" clId="{E9E1AB5D-2E8A-4E73-AA1B-B6526297A076}" dt="2022-02-11T06:08:15.576" v="3631" actId="700"/>
          <ac:spMkLst>
            <pc:docMk/>
            <pc:sldMk cId="1815776698" sldId="2076138395"/>
            <ac:spMk id="12" creationId="{49A4A860-47AF-4A99-B544-EAD9C9BF2778}"/>
          </ac:spMkLst>
        </pc:spChg>
        <pc:spChg chg="del">
          <ac:chgData name="huangyp28@mail2.sysu.edu.cn" userId="b468b90c-96e1-4f3f-b125-e0862fda5570" providerId="ADAL" clId="{E9E1AB5D-2E8A-4E73-AA1B-B6526297A076}" dt="2022-02-11T06:08:15.576" v="3631" actId="700"/>
          <ac:spMkLst>
            <pc:docMk/>
            <pc:sldMk cId="1815776698" sldId="2076138395"/>
            <ac:spMk id="13" creationId="{B082F606-A5FA-4ECD-8350-0277E4FC6B07}"/>
          </ac:spMkLst>
        </pc:spChg>
      </pc:sldChg>
      <pc:sldChg chg="addSp delSp modSp add mod">
        <pc:chgData name="huangyp28@mail2.sysu.edu.cn" userId="b468b90c-96e1-4f3f-b125-e0862fda5570" providerId="ADAL" clId="{E9E1AB5D-2E8A-4E73-AA1B-B6526297A076}" dt="2022-02-11T06:28:20.487" v="3875"/>
        <pc:sldMkLst>
          <pc:docMk/>
          <pc:sldMk cId="4036407156" sldId="2076138396"/>
        </pc:sldMkLst>
        <pc:spChg chg="mod">
          <ac:chgData name="huangyp28@mail2.sysu.edu.cn" userId="b468b90c-96e1-4f3f-b125-e0862fda5570" providerId="ADAL" clId="{E9E1AB5D-2E8A-4E73-AA1B-B6526297A076}" dt="2022-02-11T06:28:20.487" v="3875"/>
          <ac:spMkLst>
            <pc:docMk/>
            <pc:sldMk cId="4036407156" sldId="2076138396"/>
            <ac:spMk id="3" creationId="{3038EAD4-6D18-4852-B64F-C3B2EAB2039F}"/>
          </ac:spMkLst>
        </pc:spChg>
        <pc:spChg chg="mod">
          <ac:chgData name="huangyp28@mail2.sysu.edu.cn" userId="b468b90c-96e1-4f3f-b125-e0862fda5570" providerId="ADAL" clId="{E9E1AB5D-2E8A-4E73-AA1B-B6526297A076}" dt="2022-02-11T06:27:19.282" v="3861" actId="14100"/>
          <ac:spMkLst>
            <pc:docMk/>
            <pc:sldMk cId="4036407156" sldId="2076138396"/>
            <ac:spMk id="7" creationId="{B6C0631C-EB6F-4DB7-A9D5-3A55AC957E01}"/>
          </ac:spMkLst>
        </pc:spChg>
        <pc:picChg chg="del">
          <ac:chgData name="huangyp28@mail2.sysu.edu.cn" userId="b468b90c-96e1-4f3f-b125-e0862fda5570" providerId="ADAL" clId="{E9E1AB5D-2E8A-4E73-AA1B-B6526297A076}" dt="2022-02-11T06:26:13.586" v="3844" actId="478"/>
          <ac:picMkLst>
            <pc:docMk/>
            <pc:sldMk cId="4036407156" sldId="2076138396"/>
            <ac:picMk id="5" creationId="{5DCD84A7-2447-46B6-8BFF-BDFFB3EC191B}"/>
          </ac:picMkLst>
        </pc:picChg>
        <pc:picChg chg="add mod">
          <ac:chgData name="huangyp28@mail2.sysu.edu.cn" userId="b468b90c-96e1-4f3f-b125-e0862fda5570" providerId="ADAL" clId="{E9E1AB5D-2E8A-4E73-AA1B-B6526297A076}" dt="2022-02-11T06:27:28.291" v="3862" actId="1076"/>
          <ac:picMkLst>
            <pc:docMk/>
            <pc:sldMk cId="4036407156" sldId="2076138396"/>
            <ac:picMk id="6" creationId="{C3CB1D7A-49BD-472B-95F5-251330D74B19}"/>
          </ac:picMkLst>
        </pc:picChg>
        <pc:picChg chg="add mod">
          <ac:chgData name="huangyp28@mail2.sysu.edu.cn" userId="b468b90c-96e1-4f3f-b125-e0862fda5570" providerId="ADAL" clId="{E9E1AB5D-2E8A-4E73-AA1B-B6526297A076}" dt="2022-02-11T06:26:38.711" v="3850" actId="1076"/>
          <ac:picMkLst>
            <pc:docMk/>
            <pc:sldMk cId="4036407156" sldId="2076138396"/>
            <ac:picMk id="9" creationId="{4AE55162-476D-4786-82F0-3C81AE14193E}"/>
          </ac:picMkLst>
        </pc:picChg>
      </pc:sldChg>
      <pc:sldChg chg="modSp add mod">
        <pc:chgData name="huangyp28@mail2.sysu.edu.cn" userId="b468b90c-96e1-4f3f-b125-e0862fda5570" providerId="ADAL" clId="{E9E1AB5D-2E8A-4E73-AA1B-B6526297A076}" dt="2022-02-11T06:27:40.067" v="3866" actId="1076"/>
        <pc:sldMkLst>
          <pc:docMk/>
          <pc:sldMk cId="1599288079" sldId="2076138397"/>
        </pc:sldMkLst>
        <pc:spChg chg="mod">
          <ac:chgData name="huangyp28@mail2.sysu.edu.cn" userId="b468b90c-96e1-4f3f-b125-e0862fda5570" providerId="ADAL" clId="{E9E1AB5D-2E8A-4E73-AA1B-B6526297A076}" dt="2022-02-11T06:27:36.769" v="3865"/>
          <ac:spMkLst>
            <pc:docMk/>
            <pc:sldMk cId="1599288079" sldId="2076138397"/>
            <ac:spMk id="3" creationId="{3038EAD4-6D18-4852-B64F-C3B2EAB2039F}"/>
          </ac:spMkLst>
        </pc:spChg>
        <pc:picChg chg="mod">
          <ac:chgData name="huangyp28@mail2.sysu.edu.cn" userId="b468b90c-96e1-4f3f-b125-e0862fda5570" providerId="ADAL" clId="{E9E1AB5D-2E8A-4E73-AA1B-B6526297A076}" dt="2022-02-11T06:27:40.067" v="3866" actId="1076"/>
          <ac:picMkLst>
            <pc:docMk/>
            <pc:sldMk cId="1599288079" sldId="2076138397"/>
            <ac:picMk id="5" creationId="{5DCD84A7-2447-46B6-8BFF-BDFFB3EC191B}"/>
          </ac:picMkLst>
        </pc:picChg>
      </pc:sldChg>
      <pc:sldChg chg="addSp delSp modSp add mod ord">
        <pc:chgData name="huangyp28@mail2.sysu.edu.cn" userId="b468b90c-96e1-4f3f-b125-e0862fda5570" providerId="ADAL" clId="{E9E1AB5D-2E8A-4E73-AA1B-B6526297A076}" dt="2022-02-11T06:29:22.540" v="3883" actId="14100"/>
        <pc:sldMkLst>
          <pc:docMk/>
          <pc:sldMk cId="505273429" sldId="2076138398"/>
        </pc:sldMkLst>
        <pc:spChg chg="mod">
          <ac:chgData name="huangyp28@mail2.sysu.edu.cn" userId="b468b90c-96e1-4f3f-b125-e0862fda5570" providerId="ADAL" clId="{E9E1AB5D-2E8A-4E73-AA1B-B6526297A076}" dt="2022-02-11T06:28:41.528" v="3878"/>
          <ac:spMkLst>
            <pc:docMk/>
            <pc:sldMk cId="505273429" sldId="2076138398"/>
            <ac:spMk id="3" creationId="{3038EAD4-6D18-4852-B64F-C3B2EAB2039F}"/>
          </ac:spMkLst>
        </pc:spChg>
        <pc:spChg chg="mod">
          <ac:chgData name="huangyp28@mail2.sysu.edu.cn" userId="b468b90c-96e1-4f3f-b125-e0862fda5570" providerId="ADAL" clId="{E9E1AB5D-2E8A-4E73-AA1B-B6526297A076}" dt="2022-02-11T06:29:22.540" v="3883" actId="14100"/>
          <ac:spMkLst>
            <pc:docMk/>
            <pc:sldMk cId="505273429" sldId="2076138398"/>
            <ac:spMk id="7" creationId="{B6C0631C-EB6F-4DB7-A9D5-3A55AC957E01}"/>
          </ac:spMkLst>
        </pc:spChg>
        <pc:picChg chg="del">
          <ac:chgData name="huangyp28@mail2.sysu.edu.cn" userId="b468b90c-96e1-4f3f-b125-e0862fda5570" providerId="ADAL" clId="{E9E1AB5D-2E8A-4E73-AA1B-B6526297A076}" dt="2022-02-11T06:28:43.494" v="3879" actId="478"/>
          <ac:picMkLst>
            <pc:docMk/>
            <pc:sldMk cId="505273429" sldId="2076138398"/>
            <ac:picMk id="5" creationId="{5DCD84A7-2447-46B6-8BFF-BDFFB3EC191B}"/>
          </ac:picMkLst>
        </pc:picChg>
        <pc:picChg chg="add mod">
          <ac:chgData name="huangyp28@mail2.sysu.edu.cn" userId="b468b90c-96e1-4f3f-b125-e0862fda5570" providerId="ADAL" clId="{E9E1AB5D-2E8A-4E73-AA1B-B6526297A076}" dt="2022-02-11T06:29:07.152" v="3881" actId="1076"/>
          <ac:picMkLst>
            <pc:docMk/>
            <pc:sldMk cId="505273429" sldId="2076138398"/>
            <ac:picMk id="6" creationId="{86BC6FEA-22F4-4D92-94E4-ABF0A7155679}"/>
          </ac:picMkLst>
        </pc:picChg>
      </pc:sldChg>
      <pc:sldChg chg="addSp delSp modSp add mod">
        <pc:chgData name="huangyp28@mail2.sysu.edu.cn" userId="b468b90c-96e1-4f3f-b125-e0862fda5570" providerId="ADAL" clId="{E9E1AB5D-2E8A-4E73-AA1B-B6526297A076}" dt="2022-02-11T06:30:38.540" v="3895" actId="1035"/>
        <pc:sldMkLst>
          <pc:docMk/>
          <pc:sldMk cId="2571497818" sldId="2076138399"/>
        </pc:sldMkLst>
        <pc:spChg chg="mod">
          <ac:chgData name="huangyp28@mail2.sysu.edu.cn" userId="b468b90c-96e1-4f3f-b125-e0862fda5570" providerId="ADAL" clId="{E9E1AB5D-2E8A-4E73-AA1B-B6526297A076}" dt="2022-02-11T06:30:10.013" v="3885"/>
          <ac:spMkLst>
            <pc:docMk/>
            <pc:sldMk cId="2571497818" sldId="2076138399"/>
            <ac:spMk id="3" creationId="{3038EAD4-6D18-4852-B64F-C3B2EAB2039F}"/>
          </ac:spMkLst>
        </pc:spChg>
        <pc:spChg chg="mod">
          <ac:chgData name="huangyp28@mail2.sysu.edu.cn" userId="b468b90c-96e1-4f3f-b125-e0862fda5570" providerId="ADAL" clId="{E9E1AB5D-2E8A-4E73-AA1B-B6526297A076}" dt="2022-02-11T06:30:38.540" v="3895" actId="1035"/>
          <ac:spMkLst>
            <pc:docMk/>
            <pc:sldMk cId="2571497818" sldId="2076138399"/>
            <ac:spMk id="7" creationId="{B6C0631C-EB6F-4DB7-A9D5-3A55AC957E01}"/>
          </ac:spMkLst>
        </pc:spChg>
        <pc:picChg chg="add mod">
          <ac:chgData name="huangyp28@mail2.sysu.edu.cn" userId="b468b90c-96e1-4f3f-b125-e0862fda5570" providerId="ADAL" clId="{E9E1AB5D-2E8A-4E73-AA1B-B6526297A076}" dt="2022-02-11T06:30:26.189" v="3888" actId="1076"/>
          <ac:picMkLst>
            <pc:docMk/>
            <pc:sldMk cId="2571497818" sldId="2076138399"/>
            <ac:picMk id="5" creationId="{DB1EBE18-40B6-4C63-B82E-5A228FA6B5B6}"/>
          </ac:picMkLst>
        </pc:picChg>
        <pc:picChg chg="del">
          <ac:chgData name="huangyp28@mail2.sysu.edu.cn" userId="b468b90c-96e1-4f3f-b125-e0862fda5570" providerId="ADAL" clId="{E9E1AB5D-2E8A-4E73-AA1B-B6526297A076}" dt="2022-02-11T06:30:23.809" v="3886" actId="478"/>
          <ac:picMkLst>
            <pc:docMk/>
            <pc:sldMk cId="2571497818" sldId="2076138399"/>
            <ac:picMk id="6" creationId="{86BC6FEA-22F4-4D92-94E4-ABF0A7155679}"/>
          </ac:picMkLst>
        </pc:picChg>
      </pc:sldChg>
      <pc:sldChg chg="addSp delSp modSp add mod ord modNotesTx">
        <pc:chgData name="huangyp28@mail2.sysu.edu.cn" userId="b468b90c-96e1-4f3f-b125-e0862fda5570" providerId="ADAL" clId="{E9E1AB5D-2E8A-4E73-AA1B-B6526297A076}" dt="2022-02-11T06:51:05.782" v="4270"/>
        <pc:sldMkLst>
          <pc:docMk/>
          <pc:sldMk cId="166552413" sldId="2076138400"/>
        </pc:sldMkLst>
        <pc:spChg chg="mod">
          <ac:chgData name="huangyp28@mail2.sysu.edu.cn" userId="b468b90c-96e1-4f3f-b125-e0862fda5570" providerId="ADAL" clId="{E9E1AB5D-2E8A-4E73-AA1B-B6526297A076}" dt="2022-02-11T06:36:07.590" v="3972"/>
          <ac:spMkLst>
            <pc:docMk/>
            <pc:sldMk cId="166552413" sldId="2076138400"/>
            <ac:spMk id="2" creationId="{82ACD033-4BD0-4078-B9D2-3E4BBFA6132A}"/>
          </ac:spMkLst>
        </pc:spChg>
        <pc:spChg chg="mod">
          <ac:chgData name="huangyp28@mail2.sysu.edu.cn" userId="b468b90c-96e1-4f3f-b125-e0862fda5570" providerId="ADAL" clId="{E9E1AB5D-2E8A-4E73-AA1B-B6526297A076}" dt="2022-02-11T06:36:33.063" v="3981" actId="14100"/>
          <ac:spMkLst>
            <pc:docMk/>
            <pc:sldMk cId="166552413" sldId="2076138400"/>
            <ac:spMk id="3" creationId="{B39E1C96-C420-4EBB-83D1-6E63E8835DB6}"/>
          </ac:spMkLst>
        </pc:spChg>
        <pc:spChg chg="add del">
          <ac:chgData name="huangyp28@mail2.sysu.edu.cn" userId="b468b90c-96e1-4f3f-b125-e0862fda5570" providerId="ADAL" clId="{E9E1AB5D-2E8A-4E73-AA1B-B6526297A076}" dt="2022-02-11T06:36:24.931" v="3979" actId="22"/>
          <ac:spMkLst>
            <pc:docMk/>
            <pc:sldMk cId="166552413" sldId="2076138400"/>
            <ac:spMk id="8" creationId="{E569B569-890B-4E01-8CE9-20EE8BEF9A4B}"/>
          </ac:spMkLst>
        </pc:spChg>
        <pc:spChg chg="add mod">
          <ac:chgData name="huangyp28@mail2.sysu.edu.cn" userId="b468b90c-96e1-4f3f-b125-e0862fda5570" providerId="ADAL" clId="{E9E1AB5D-2E8A-4E73-AA1B-B6526297A076}" dt="2022-02-11T06:37:41.020" v="4084" actId="20577"/>
          <ac:spMkLst>
            <pc:docMk/>
            <pc:sldMk cId="166552413" sldId="2076138400"/>
            <ac:spMk id="10" creationId="{6F5680E4-B131-4C24-A67A-A54D5595A95D}"/>
          </ac:spMkLst>
        </pc:spChg>
        <pc:picChg chg="del">
          <ac:chgData name="huangyp28@mail2.sysu.edu.cn" userId="b468b90c-96e1-4f3f-b125-e0862fda5570" providerId="ADAL" clId="{E9E1AB5D-2E8A-4E73-AA1B-B6526297A076}" dt="2022-02-11T06:36:08.798" v="3973" actId="478"/>
          <ac:picMkLst>
            <pc:docMk/>
            <pc:sldMk cId="166552413" sldId="2076138400"/>
            <ac:picMk id="7" creationId="{E3327DFC-9133-42EF-81B7-594C193995A4}"/>
          </ac:picMkLst>
        </pc:picChg>
        <pc:picChg chg="del">
          <ac:chgData name="huangyp28@mail2.sysu.edu.cn" userId="b468b90c-96e1-4f3f-b125-e0862fda5570" providerId="ADAL" clId="{E9E1AB5D-2E8A-4E73-AA1B-B6526297A076}" dt="2022-02-11T06:36:09.843" v="3974" actId="478"/>
          <ac:picMkLst>
            <pc:docMk/>
            <pc:sldMk cId="166552413" sldId="2076138400"/>
            <ac:picMk id="9" creationId="{7078783B-FAAA-4A28-ACA7-80E557AA0B2D}"/>
          </ac:picMkLst>
        </pc:picChg>
      </pc:sldChg>
      <pc:sldMasterChg chg="del delSldLayout">
        <pc:chgData name="huangyp28@mail2.sysu.edu.cn" userId="b468b90c-96e1-4f3f-b125-e0862fda5570" providerId="ADAL" clId="{E9E1AB5D-2E8A-4E73-AA1B-B6526297A076}" dt="2022-02-11T05:27:17.327" v="3261" actId="700"/>
        <pc:sldMasterMkLst>
          <pc:docMk/>
          <pc:sldMasterMk cId="4007386539" sldId="2147483648"/>
        </pc:sldMasterMkLst>
        <pc:sldLayoutChg chg="del">
          <pc:chgData name="huangyp28@mail2.sysu.edu.cn" userId="b468b90c-96e1-4f3f-b125-e0862fda5570" providerId="ADAL" clId="{E9E1AB5D-2E8A-4E73-AA1B-B6526297A076}" dt="2022-02-11T05:27:17.327" v="3261" actId="700"/>
          <pc:sldLayoutMkLst>
            <pc:docMk/>
            <pc:sldMasterMk cId="4007386539" sldId="2147483648"/>
            <pc:sldLayoutMk cId="2034693315" sldId="2147483649"/>
          </pc:sldLayoutMkLst>
        </pc:sldLayoutChg>
        <pc:sldLayoutChg chg="del">
          <pc:chgData name="huangyp28@mail2.sysu.edu.cn" userId="b468b90c-96e1-4f3f-b125-e0862fda5570" providerId="ADAL" clId="{E9E1AB5D-2E8A-4E73-AA1B-B6526297A076}" dt="2022-02-11T05:27:17.327" v="3261" actId="700"/>
          <pc:sldLayoutMkLst>
            <pc:docMk/>
            <pc:sldMasterMk cId="4007386539" sldId="2147483648"/>
            <pc:sldLayoutMk cId="1958105054" sldId="2147483650"/>
          </pc:sldLayoutMkLst>
        </pc:sldLayoutChg>
        <pc:sldLayoutChg chg="del">
          <pc:chgData name="huangyp28@mail2.sysu.edu.cn" userId="b468b90c-96e1-4f3f-b125-e0862fda5570" providerId="ADAL" clId="{E9E1AB5D-2E8A-4E73-AA1B-B6526297A076}" dt="2022-02-11T05:27:17.327" v="3261" actId="700"/>
          <pc:sldLayoutMkLst>
            <pc:docMk/>
            <pc:sldMasterMk cId="4007386539" sldId="2147483648"/>
            <pc:sldLayoutMk cId="4148225049" sldId="2147483651"/>
          </pc:sldLayoutMkLst>
        </pc:sldLayoutChg>
        <pc:sldLayoutChg chg="del">
          <pc:chgData name="huangyp28@mail2.sysu.edu.cn" userId="b468b90c-96e1-4f3f-b125-e0862fda5570" providerId="ADAL" clId="{E9E1AB5D-2E8A-4E73-AA1B-B6526297A076}" dt="2022-02-11T05:27:17.327" v="3261" actId="700"/>
          <pc:sldLayoutMkLst>
            <pc:docMk/>
            <pc:sldMasterMk cId="4007386539" sldId="2147483648"/>
            <pc:sldLayoutMk cId="472343599" sldId="2147483652"/>
          </pc:sldLayoutMkLst>
        </pc:sldLayoutChg>
        <pc:sldLayoutChg chg="del">
          <pc:chgData name="huangyp28@mail2.sysu.edu.cn" userId="b468b90c-96e1-4f3f-b125-e0862fda5570" providerId="ADAL" clId="{E9E1AB5D-2E8A-4E73-AA1B-B6526297A076}" dt="2022-02-11T05:27:17.327" v="3261" actId="700"/>
          <pc:sldLayoutMkLst>
            <pc:docMk/>
            <pc:sldMasterMk cId="4007386539" sldId="2147483648"/>
            <pc:sldLayoutMk cId="1719527479" sldId="2147483653"/>
          </pc:sldLayoutMkLst>
        </pc:sldLayoutChg>
        <pc:sldLayoutChg chg="del">
          <pc:chgData name="huangyp28@mail2.sysu.edu.cn" userId="b468b90c-96e1-4f3f-b125-e0862fda5570" providerId="ADAL" clId="{E9E1AB5D-2E8A-4E73-AA1B-B6526297A076}" dt="2022-02-11T05:27:17.327" v="3261" actId="700"/>
          <pc:sldLayoutMkLst>
            <pc:docMk/>
            <pc:sldMasterMk cId="4007386539" sldId="2147483648"/>
            <pc:sldLayoutMk cId="2648941771" sldId="2147483654"/>
          </pc:sldLayoutMkLst>
        </pc:sldLayoutChg>
        <pc:sldLayoutChg chg="del">
          <pc:chgData name="huangyp28@mail2.sysu.edu.cn" userId="b468b90c-96e1-4f3f-b125-e0862fda5570" providerId="ADAL" clId="{E9E1AB5D-2E8A-4E73-AA1B-B6526297A076}" dt="2022-02-11T05:27:17.327" v="3261" actId="700"/>
          <pc:sldLayoutMkLst>
            <pc:docMk/>
            <pc:sldMasterMk cId="4007386539" sldId="2147483648"/>
            <pc:sldLayoutMk cId="3184728963" sldId="2147483655"/>
          </pc:sldLayoutMkLst>
        </pc:sldLayoutChg>
        <pc:sldLayoutChg chg="del">
          <pc:chgData name="huangyp28@mail2.sysu.edu.cn" userId="b468b90c-96e1-4f3f-b125-e0862fda5570" providerId="ADAL" clId="{E9E1AB5D-2E8A-4E73-AA1B-B6526297A076}" dt="2022-02-11T05:27:17.327" v="3261" actId="700"/>
          <pc:sldLayoutMkLst>
            <pc:docMk/>
            <pc:sldMasterMk cId="4007386539" sldId="2147483648"/>
            <pc:sldLayoutMk cId="2087206438" sldId="2147483656"/>
          </pc:sldLayoutMkLst>
        </pc:sldLayoutChg>
        <pc:sldLayoutChg chg="del">
          <pc:chgData name="huangyp28@mail2.sysu.edu.cn" userId="b468b90c-96e1-4f3f-b125-e0862fda5570" providerId="ADAL" clId="{E9E1AB5D-2E8A-4E73-AA1B-B6526297A076}" dt="2022-02-11T05:27:17.327" v="3261" actId="700"/>
          <pc:sldLayoutMkLst>
            <pc:docMk/>
            <pc:sldMasterMk cId="4007386539" sldId="2147483648"/>
            <pc:sldLayoutMk cId="11205831" sldId="2147483657"/>
          </pc:sldLayoutMkLst>
        </pc:sldLayoutChg>
        <pc:sldLayoutChg chg="del">
          <pc:chgData name="huangyp28@mail2.sysu.edu.cn" userId="b468b90c-96e1-4f3f-b125-e0862fda5570" providerId="ADAL" clId="{E9E1AB5D-2E8A-4E73-AA1B-B6526297A076}" dt="2022-02-11T05:27:17.327" v="3261" actId="700"/>
          <pc:sldLayoutMkLst>
            <pc:docMk/>
            <pc:sldMasterMk cId="4007386539" sldId="2147483648"/>
            <pc:sldLayoutMk cId="2418500097" sldId="2147483658"/>
          </pc:sldLayoutMkLst>
        </pc:sldLayoutChg>
        <pc:sldLayoutChg chg="del">
          <pc:chgData name="huangyp28@mail2.sysu.edu.cn" userId="b468b90c-96e1-4f3f-b125-e0862fda5570" providerId="ADAL" clId="{E9E1AB5D-2E8A-4E73-AA1B-B6526297A076}" dt="2022-02-11T05:27:17.327" v="3261" actId="700"/>
          <pc:sldLayoutMkLst>
            <pc:docMk/>
            <pc:sldMasterMk cId="4007386539" sldId="2147483648"/>
            <pc:sldLayoutMk cId="2986035856"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B1EEB-2E34-4D89-B2A5-166C2BAEDFB6}" type="datetimeFigureOut">
              <a:rPr lang="en-US" smtClean="0"/>
              <a:t>2/10/2022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8038E-2618-46CF-83E7-F838EA5C477D}" type="slidenum">
              <a:rPr lang="en-US" smtClean="0"/>
              <a:t>‹#›</a:t>
            </a:fld>
            <a:endParaRPr lang="en-US"/>
          </a:p>
        </p:txBody>
      </p:sp>
    </p:spTree>
    <p:extLst>
      <p:ext uri="{BB962C8B-B14F-4D97-AF65-F5344CB8AC3E}">
        <p14:creationId xmlns:p14="http://schemas.microsoft.com/office/powerpoint/2010/main" val="2585721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of vision-and-language research focuses on a small but diverse set of independent tasks and supporting datasets often studied in isolation; however, the visually grounded language understanding skills required for success at these tasks overlap significantly.</a:t>
            </a:r>
          </a:p>
        </p:txBody>
      </p:sp>
      <p:sp>
        <p:nvSpPr>
          <p:cNvPr id="4" name="Slide Number Placeholder 3"/>
          <p:cNvSpPr>
            <a:spLocks noGrp="1"/>
          </p:cNvSpPr>
          <p:nvPr>
            <p:ph type="sldNum" sz="quarter" idx="5"/>
          </p:nvPr>
        </p:nvSpPr>
        <p:spPr/>
        <p:txBody>
          <a:bodyPr/>
          <a:lstStyle/>
          <a:p>
            <a:fld id="{1B88038E-2618-46CF-83E7-F838EA5C477D}" type="slidenum">
              <a:rPr lang="en-US" smtClean="0"/>
              <a:t>3</a:t>
            </a:fld>
            <a:endParaRPr lang="en-US"/>
          </a:p>
        </p:txBody>
      </p:sp>
    </p:spTree>
    <p:extLst>
      <p:ext uri="{BB962C8B-B14F-4D97-AF65-F5344CB8AC3E}">
        <p14:creationId xmlns:p14="http://schemas.microsoft.com/office/powerpoint/2010/main" val="2967346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8038E-2618-46CF-83E7-F838EA5C477D}" type="slidenum">
              <a:rPr lang="en-US" smtClean="0"/>
              <a:t>20</a:t>
            </a:fld>
            <a:endParaRPr lang="en-US"/>
          </a:p>
        </p:txBody>
      </p:sp>
    </p:spTree>
    <p:extLst>
      <p:ext uri="{BB962C8B-B14F-4D97-AF65-F5344CB8AC3E}">
        <p14:creationId xmlns:p14="http://schemas.microsoft.com/office/powerpoint/2010/main" val="2074937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finetune the pre-trained model using ITC and ITM losses. To enable faster inference speed, we follow Li et al. (2021a) and first select k candidates based on the image-text feature similarity, and then </a:t>
            </a:r>
            <a:r>
              <a:rPr lang="en-US" dirty="0" err="1"/>
              <a:t>rerank</a:t>
            </a:r>
            <a:r>
              <a:rPr lang="en-US" dirty="0"/>
              <a:t> the selected candidates based on their pairwise ITM score</a:t>
            </a:r>
          </a:p>
        </p:txBody>
      </p:sp>
      <p:sp>
        <p:nvSpPr>
          <p:cNvPr id="4" name="Slide Number Placeholder 3"/>
          <p:cNvSpPr>
            <a:spLocks noGrp="1"/>
          </p:cNvSpPr>
          <p:nvPr>
            <p:ph type="sldNum" sz="quarter" idx="5"/>
          </p:nvPr>
        </p:nvSpPr>
        <p:spPr/>
        <p:txBody>
          <a:bodyPr/>
          <a:lstStyle/>
          <a:p>
            <a:fld id="{1B88038E-2618-46CF-83E7-F838EA5C477D}" type="slidenum">
              <a:rPr lang="en-US" smtClean="0"/>
              <a:t>30</a:t>
            </a:fld>
            <a:endParaRPr lang="en-US"/>
          </a:p>
        </p:txBody>
      </p:sp>
    </p:spTree>
    <p:extLst>
      <p:ext uri="{BB962C8B-B14F-4D97-AF65-F5344CB8AC3E}">
        <p14:creationId xmlns:p14="http://schemas.microsoft.com/office/powerpoint/2010/main" val="1982651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8038E-2618-46CF-83E7-F838EA5C477D}" type="slidenum">
              <a:rPr lang="en-US" smtClean="0"/>
              <a:t>32</a:t>
            </a:fld>
            <a:endParaRPr lang="en-US"/>
          </a:p>
        </p:txBody>
      </p:sp>
    </p:spTree>
    <p:extLst>
      <p:ext uri="{BB962C8B-B14F-4D97-AF65-F5344CB8AC3E}">
        <p14:creationId xmlns:p14="http://schemas.microsoft.com/office/powerpoint/2010/main" val="2868091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Unified VLP would be slow for image-text retrieval task.</a:t>
            </a:r>
          </a:p>
          <a:p>
            <a:r>
              <a:rPr lang="en-US" dirty="0"/>
              <a:t>VL-T5 and </a:t>
            </a:r>
            <a:r>
              <a:rPr lang="en-US" dirty="0" err="1"/>
              <a:t>SimVLM</a:t>
            </a:r>
            <a:r>
              <a:rPr lang="en-US" dirty="0"/>
              <a:t> is not suitable for image-text retrieval task.</a:t>
            </a:r>
          </a:p>
          <a:p>
            <a:r>
              <a:rPr lang="en-US" dirty="0"/>
              <a:t>BLIP is effective for image-text retrieval task.</a:t>
            </a:r>
          </a:p>
          <a:p>
            <a:endParaRPr lang="en-US" dirty="0"/>
          </a:p>
        </p:txBody>
      </p:sp>
      <p:sp>
        <p:nvSpPr>
          <p:cNvPr id="4" name="Slide Number Placeholder 3"/>
          <p:cNvSpPr>
            <a:spLocks noGrp="1"/>
          </p:cNvSpPr>
          <p:nvPr>
            <p:ph type="sldNum" sz="quarter" idx="5"/>
          </p:nvPr>
        </p:nvSpPr>
        <p:spPr/>
        <p:txBody>
          <a:bodyPr/>
          <a:lstStyle/>
          <a:p>
            <a:fld id="{1B88038E-2618-46CF-83E7-F838EA5C477D}" type="slidenum">
              <a:rPr lang="en-US" smtClean="0"/>
              <a:t>34</a:t>
            </a:fld>
            <a:endParaRPr lang="en-US"/>
          </a:p>
        </p:txBody>
      </p:sp>
    </p:spTree>
    <p:extLst>
      <p:ext uri="{BB962C8B-B14F-4D97-AF65-F5344CB8AC3E}">
        <p14:creationId xmlns:p14="http://schemas.microsoft.com/office/powerpoint/2010/main" val="1731093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Unified-modal learning: Both image collections, text corpus, and image-text pairs can be effectively utilized for pre-training; either unimodal inputs or multimodal inputs (UNIMO, UFO)</a:t>
            </a:r>
          </a:p>
          <a:p>
            <a:endParaRPr lang="en-US" dirty="0"/>
          </a:p>
        </p:txBody>
      </p:sp>
      <p:sp>
        <p:nvSpPr>
          <p:cNvPr id="4" name="Slide Number Placeholder 3"/>
          <p:cNvSpPr>
            <a:spLocks noGrp="1"/>
          </p:cNvSpPr>
          <p:nvPr>
            <p:ph type="sldNum" sz="quarter" idx="5"/>
          </p:nvPr>
        </p:nvSpPr>
        <p:spPr/>
        <p:txBody>
          <a:bodyPr/>
          <a:lstStyle/>
          <a:p>
            <a:fld id="{1B88038E-2618-46CF-83E7-F838EA5C477D}" type="slidenum">
              <a:rPr lang="en-US" smtClean="0"/>
              <a:t>35</a:t>
            </a:fld>
            <a:endParaRPr lang="en-US"/>
          </a:p>
        </p:txBody>
      </p:sp>
    </p:spTree>
    <p:extLst>
      <p:ext uri="{BB962C8B-B14F-4D97-AF65-F5344CB8AC3E}">
        <p14:creationId xmlns:p14="http://schemas.microsoft.com/office/powerpoint/2010/main" val="1985547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Unified-modal learning: Both image collections, text corpus, and image-text pairs can be effectively utilized for pre-training; either unimodal inputs or multimodal inputs (UNIMO, UFO)</a:t>
            </a:r>
          </a:p>
          <a:p>
            <a:endParaRPr lang="en-US" dirty="0"/>
          </a:p>
        </p:txBody>
      </p:sp>
      <p:sp>
        <p:nvSpPr>
          <p:cNvPr id="4" name="Slide Number Placeholder 3"/>
          <p:cNvSpPr>
            <a:spLocks noGrp="1"/>
          </p:cNvSpPr>
          <p:nvPr>
            <p:ph type="sldNum" sz="quarter" idx="5"/>
          </p:nvPr>
        </p:nvSpPr>
        <p:spPr/>
        <p:txBody>
          <a:bodyPr/>
          <a:lstStyle/>
          <a:p>
            <a:fld id="{1B88038E-2618-46CF-83E7-F838EA5C477D}" type="slidenum">
              <a:rPr lang="en-US" smtClean="0"/>
              <a:t>36</a:t>
            </a:fld>
            <a:endParaRPr lang="en-US"/>
          </a:p>
        </p:txBody>
      </p:sp>
    </p:spTree>
    <p:extLst>
      <p:ext uri="{BB962C8B-B14F-4D97-AF65-F5344CB8AC3E}">
        <p14:creationId xmlns:p14="http://schemas.microsoft.com/office/powerpoint/2010/main" val="1853830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Unified-modal learning: Both image collections, text corpus, and image-text pairs can be effectively utilized for pre-training; either unimodal inputs or multimodal inputs (UNIMO, UFO)</a:t>
            </a:r>
          </a:p>
          <a:p>
            <a:endParaRPr lang="en-US" dirty="0"/>
          </a:p>
        </p:txBody>
      </p:sp>
      <p:sp>
        <p:nvSpPr>
          <p:cNvPr id="4" name="Slide Number Placeholder 3"/>
          <p:cNvSpPr>
            <a:spLocks noGrp="1"/>
          </p:cNvSpPr>
          <p:nvPr>
            <p:ph type="sldNum" sz="quarter" idx="5"/>
          </p:nvPr>
        </p:nvSpPr>
        <p:spPr/>
        <p:txBody>
          <a:bodyPr/>
          <a:lstStyle/>
          <a:p>
            <a:fld id="{1B88038E-2618-46CF-83E7-F838EA5C477D}" type="slidenum">
              <a:rPr lang="en-US" smtClean="0"/>
              <a:t>37</a:t>
            </a:fld>
            <a:endParaRPr lang="en-US"/>
          </a:p>
        </p:txBody>
      </p:sp>
    </p:spTree>
    <p:extLst>
      <p:ext uri="{BB962C8B-B14F-4D97-AF65-F5344CB8AC3E}">
        <p14:creationId xmlns:p14="http://schemas.microsoft.com/office/powerpoint/2010/main" val="1340815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Unified-modal learning: Both image collections, text corpus, and image-text pairs can be effectively utilized for pre-training; either unimodal inputs or multimodal inputs (UNIMO, UFO)</a:t>
            </a:r>
          </a:p>
          <a:p>
            <a:endParaRPr lang="en-US" dirty="0"/>
          </a:p>
        </p:txBody>
      </p:sp>
      <p:sp>
        <p:nvSpPr>
          <p:cNvPr id="4" name="Slide Number Placeholder 3"/>
          <p:cNvSpPr>
            <a:spLocks noGrp="1"/>
          </p:cNvSpPr>
          <p:nvPr>
            <p:ph type="sldNum" sz="quarter" idx="5"/>
          </p:nvPr>
        </p:nvSpPr>
        <p:spPr/>
        <p:txBody>
          <a:bodyPr/>
          <a:lstStyle/>
          <a:p>
            <a:fld id="{1B88038E-2618-46CF-83E7-F838EA5C477D}" type="slidenum">
              <a:rPr lang="en-US" smtClean="0"/>
              <a:t>38</a:t>
            </a:fld>
            <a:endParaRPr lang="en-US"/>
          </a:p>
        </p:txBody>
      </p:sp>
    </p:spTree>
    <p:extLst>
      <p:ext uri="{BB962C8B-B14F-4D97-AF65-F5344CB8AC3E}">
        <p14:creationId xmlns:p14="http://schemas.microsoft.com/office/powerpoint/2010/main" val="2909170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8038E-2618-46CF-83E7-F838EA5C477D}" type="slidenum">
              <a:rPr lang="en-US" smtClean="0"/>
              <a:t>39</a:t>
            </a:fld>
            <a:endParaRPr lang="en-US"/>
          </a:p>
        </p:txBody>
      </p:sp>
    </p:spTree>
    <p:extLst>
      <p:ext uri="{BB962C8B-B14F-4D97-AF65-F5344CB8AC3E}">
        <p14:creationId xmlns:p14="http://schemas.microsoft.com/office/powerpoint/2010/main" val="2526841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large-scale easy-accessible image-text pairs</a:t>
            </a:r>
          </a:p>
          <a:p>
            <a:endParaRPr lang="en-US" dirty="0"/>
          </a:p>
        </p:txBody>
      </p:sp>
      <p:sp>
        <p:nvSpPr>
          <p:cNvPr id="4" name="Slide Number Placeholder 3"/>
          <p:cNvSpPr>
            <a:spLocks noGrp="1"/>
          </p:cNvSpPr>
          <p:nvPr>
            <p:ph type="sldNum" sz="quarter" idx="5"/>
          </p:nvPr>
        </p:nvSpPr>
        <p:spPr/>
        <p:txBody>
          <a:bodyPr/>
          <a:lstStyle/>
          <a:p>
            <a:fld id="{1B88038E-2618-46CF-83E7-F838EA5C477D}" type="slidenum">
              <a:rPr lang="en-US" smtClean="0"/>
              <a:t>5</a:t>
            </a:fld>
            <a:endParaRPr lang="en-US"/>
          </a:p>
        </p:txBody>
      </p:sp>
    </p:spTree>
    <p:extLst>
      <p:ext uri="{BB962C8B-B14F-4D97-AF65-F5344CB8AC3E}">
        <p14:creationId xmlns:p14="http://schemas.microsoft.com/office/powerpoint/2010/main" val="957078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8038E-2618-46CF-83E7-F838EA5C477D}" type="slidenum">
              <a:rPr lang="en-US" smtClean="0"/>
              <a:t>6</a:t>
            </a:fld>
            <a:endParaRPr lang="en-US"/>
          </a:p>
        </p:txBody>
      </p:sp>
    </p:spTree>
    <p:extLst>
      <p:ext uri="{BB962C8B-B14F-4D97-AF65-F5344CB8AC3E}">
        <p14:creationId xmlns:p14="http://schemas.microsoft.com/office/powerpoint/2010/main" val="1900398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encoder-based models are less straightforward to directly transfer to text generation tasks (e.g. image captioning), whereas encoder-decoder models have not been successfully adopted for image-text retrieval tasks.</a:t>
            </a:r>
          </a:p>
        </p:txBody>
      </p:sp>
      <p:sp>
        <p:nvSpPr>
          <p:cNvPr id="4" name="Slide Number Placeholder 3"/>
          <p:cNvSpPr>
            <a:spLocks noGrp="1"/>
          </p:cNvSpPr>
          <p:nvPr>
            <p:ph type="sldNum" sz="quarter" idx="5"/>
          </p:nvPr>
        </p:nvSpPr>
        <p:spPr/>
        <p:txBody>
          <a:bodyPr/>
          <a:lstStyle/>
          <a:p>
            <a:fld id="{1B88038E-2618-46CF-83E7-F838EA5C477D}" type="slidenum">
              <a:rPr lang="en-US" smtClean="0"/>
              <a:t>12</a:t>
            </a:fld>
            <a:endParaRPr lang="en-US"/>
          </a:p>
        </p:txBody>
      </p:sp>
    </p:spTree>
    <p:extLst>
      <p:ext uri="{BB962C8B-B14F-4D97-AF65-F5344CB8AC3E}">
        <p14:creationId xmlns:p14="http://schemas.microsoft.com/office/powerpoint/2010/main" val="2496431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encoder-based models are less straightforward to directly transfer to text generation tasks (e.g. image captioning), whereas encoder-decoder models have not been successfully adopted for image-text retrieval tasks.</a:t>
            </a:r>
          </a:p>
        </p:txBody>
      </p:sp>
      <p:sp>
        <p:nvSpPr>
          <p:cNvPr id="4" name="Slide Number Placeholder 3"/>
          <p:cNvSpPr>
            <a:spLocks noGrp="1"/>
          </p:cNvSpPr>
          <p:nvPr>
            <p:ph type="sldNum" sz="quarter" idx="5"/>
          </p:nvPr>
        </p:nvSpPr>
        <p:spPr/>
        <p:txBody>
          <a:bodyPr/>
          <a:lstStyle/>
          <a:p>
            <a:fld id="{1B88038E-2618-46CF-83E7-F838EA5C477D}" type="slidenum">
              <a:rPr lang="en-US" smtClean="0"/>
              <a:t>13</a:t>
            </a:fld>
            <a:endParaRPr lang="en-US"/>
          </a:p>
        </p:txBody>
      </p:sp>
    </p:spTree>
    <p:extLst>
      <p:ext uri="{BB962C8B-B14F-4D97-AF65-F5344CB8AC3E}">
        <p14:creationId xmlns:p14="http://schemas.microsoft.com/office/powerpoint/2010/main" val="1301599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shares the same cross-attention layers and feed forward networks as the encoder.</a:t>
            </a:r>
          </a:p>
          <a:p>
            <a:r>
              <a:rPr lang="en-US" dirty="0"/>
              <a:t>Bi/causal self-</a:t>
            </a:r>
            <a:r>
              <a:rPr lang="en-US" dirty="0" err="1"/>
              <a:t>att</a:t>
            </a:r>
            <a:endParaRPr lang="en-US" dirty="0"/>
          </a:p>
          <a:p>
            <a:endParaRPr lang="en-US" dirty="0"/>
          </a:p>
          <a:p>
            <a:r>
              <a:rPr lang="en-US" dirty="0"/>
              <a:t>ITM: hard negative mining strategy by Li et al. (2021a), where negatives pairs with higher contrastive similarity in a batch are more likely to be selected to compute the loss</a:t>
            </a:r>
          </a:p>
        </p:txBody>
      </p:sp>
      <p:sp>
        <p:nvSpPr>
          <p:cNvPr id="4" name="Slide Number Placeholder 3"/>
          <p:cNvSpPr>
            <a:spLocks noGrp="1"/>
          </p:cNvSpPr>
          <p:nvPr>
            <p:ph type="sldNum" sz="quarter" idx="5"/>
          </p:nvPr>
        </p:nvSpPr>
        <p:spPr/>
        <p:txBody>
          <a:bodyPr/>
          <a:lstStyle/>
          <a:p>
            <a:fld id="{1B88038E-2618-46CF-83E7-F838EA5C477D}" type="slidenum">
              <a:rPr lang="en-US" smtClean="0"/>
              <a:t>15</a:t>
            </a:fld>
            <a:endParaRPr lang="en-US"/>
          </a:p>
        </p:txBody>
      </p:sp>
    </p:spTree>
    <p:extLst>
      <p:ext uri="{BB962C8B-B14F-4D97-AF65-F5344CB8AC3E}">
        <p14:creationId xmlns:p14="http://schemas.microsoft.com/office/powerpoint/2010/main" val="2872320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 momentum encoder is introduced to produce features</a:t>
            </a:r>
          </a:p>
          <a:p>
            <a:pPr lvl="1"/>
            <a:r>
              <a:rPr lang="en-US" dirty="0"/>
              <a:t>soft labels are created from the momentum encoder as training targets to account for the potential positives in the negative pairs.</a:t>
            </a:r>
          </a:p>
        </p:txBody>
      </p:sp>
      <p:sp>
        <p:nvSpPr>
          <p:cNvPr id="4" name="Slide Number Placeholder 3"/>
          <p:cNvSpPr>
            <a:spLocks noGrp="1"/>
          </p:cNvSpPr>
          <p:nvPr>
            <p:ph type="sldNum" sz="quarter" idx="5"/>
          </p:nvPr>
        </p:nvSpPr>
        <p:spPr/>
        <p:txBody>
          <a:bodyPr/>
          <a:lstStyle/>
          <a:p>
            <a:fld id="{1B88038E-2618-46CF-83E7-F838EA5C477D}" type="slidenum">
              <a:rPr lang="en-US" smtClean="0"/>
              <a:t>16</a:t>
            </a:fld>
            <a:endParaRPr lang="en-US"/>
          </a:p>
        </p:txBody>
      </p:sp>
    </p:spTree>
    <p:extLst>
      <p:ext uri="{BB962C8B-B14F-4D97-AF65-F5344CB8AC3E}">
        <p14:creationId xmlns:p14="http://schemas.microsoft.com/office/powerpoint/2010/main" val="3224785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8038E-2618-46CF-83E7-F838EA5C477D}" type="slidenum">
              <a:rPr lang="en-US" smtClean="0"/>
              <a:t>18</a:t>
            </a:fld>
            <a:endParaRPr lang="en-US"/>
          </a:p>
        </p:txBody>
      </p:sp>
    </p:spTree>
    <p:extLst>
      <p:ext uri="{BB962C8B-B14F-4D97-AF65-F5344CB8AC3E}">
        <p14:creationId xmlns:p14="http://schemas.microsoft.com/office/powerpoint/2010/main" val="1488550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from mostly existing KD methods which simply enforce the student to have the same class predictions as the teacher, our proposed </a:t>
            </a:r>
            <a:r>
              <a:rPr lang="en-US" dirty="0" err="1"/>
              <a:t>CapFilt</a:t>
            </a:r>
            <a:r>
              <a:rPr lang="en-US" dirty="0"/>
              <a:t> can be interpreted as a more effective way to perform KD in the context of VLP, where the captioner distills its knowledge through semantically-rich synthetic captions, and the filter distills its knowledge by removing noisy captions.</a:t>
            </a:r>
          </a:p>
        </p:txBody>
      </p:sp>
      <p:sp>
        <p:nvSpPr>
          <p:cNvPr id="4" name="Slide Number Placeholder 3"/>
          <p:cNvSpPr>
            <a:spLocks noGrp="1"/>
          </p:cNvSpPr>
          <p:nvPr>
            <p:ph type="sldNum" sz="quarter" idx="5"/>
          </p:nvPr>
        </p:nvSpPr>
        <p:spPr/>
        <p:txBody>
          <a:bodyPr/>
          <a:lstStyle/>
          <a:p>
            <a:fld id="{1B88038E-2618-46CF-83E7-F838EA5C477D}" type="slidenum">
              <a:rPr lang="en-US" smtClean="0"/>
              <a:t>19</a:t>
            </a:fld>
            <a:endParaRPr lang="en-US"/>
          </a:p>
        </p:txBody>
      </p:sp>
    </p:spTree>
    <p:extLst>
      <p:ext uri="{BB962C8B-B14F-4D97-AF65-F5344CB8AC3E}">
        <p14:creationId xmlns:p14="http://schemas.microsoft.com/office/powerpoint/2010/main" val="2583257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12224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671337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3282916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53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405491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757469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9872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20081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4011798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504656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431981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912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1770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2899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4026003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63150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959279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79226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8377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77553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5495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64319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139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2341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7260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40954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15126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55148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2025793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0715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11264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9116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309231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82252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9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153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1154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9573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2981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5671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8469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8623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380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1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629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0738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39612267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5556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83352908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053713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92619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8673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94010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31272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02155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024391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213702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536223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42385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31265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13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8147328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847345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47054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670973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338048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678215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57164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77786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2279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65440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71770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237274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270922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45283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194950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30999211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26314178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503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17935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81660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91296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17155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94616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96909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28407296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3692591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008958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57398342"/>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2292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03625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0367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763484573"/>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423257795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176621959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4698123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3271046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27188647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034420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985897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01820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7123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7051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60077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94437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878476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57111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39756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125934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2441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26049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1669344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775069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319583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salesforce/BLIP" TargetMode="External"/><Relationship Id="rId2" Type="http://schemas.openxmlformats.org/officeDocument/2006/relationships/hyperlink" Target="https://arxiv.org/pdf/2201.12086.pdf"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E53D-EAD2-4E48-9D1D-FC2418E8532D}"/>
              </a:ext>
            </a:extLst>
          </p:cNvPr>
          <p:cNvSpPr>
            <a:spLocks noGrp="1"/>
          </p:cNvSpPr>
          <p:nvPr>
            <p:ph type="title"/>
          </p:nvPr>
        </p:nvSpPr>
        <p:spPr>
          <a:xfrm>
            <a:off x="584200" y="2979778"/>
            <a:ext cx="10983404" cy="553998"/>
          </a:xfrm>
        </p:spPr>
        <p:txBody>
          <a:bodyPr/>
          <a:lstStyle/>
          <a:p>
            <a:r>
              <a:rPr lang="en-US" dirty="0"/>
              <a:t>Introduction to Vision-Language Pre-training and BLIP</a:t>
            </a:r>
          </a:p>
        </p:txBody>
      </p:sp>
      <p:sp>
        <p:nvSpPr>
          <p:cNvPr id="3" name="Text Placeholder 2">
            <a:extLst>
              <a:ext uri="{FF2B5EF4-FFF2-40B4-BE49-F238E27FC236}">
                <a16:creationId xmlns:a16="http://schemas.microsoft.com/office/drawing/2014/main" id="{B3D90E87-3097-AE47-BC8D-62066DFDC4F7}"/>
              </a:ext>
            </a:extLst>
          </p:cNvPr>
          <p:cNvSpPr>
            <a:spLocks noGrp="1"/>
          </p:cNvSpPr>
          <p:nvPr>
            <p:ph type="body" sz="quarter" idx="12"/>
          </p:nvPr>
        </p:nvSpPr>
        <p:spPr>
          <a:xfrm>
            <a:off x="584200" y="3962400"/>
            <a:ext cx="10237680" cy="677108"/>
          </a:xfrm>
        </p:spPr>
        <p:txBody>
          <a:bodyPr/>
          <a:lstStyle/>
          <a:p>
            <a:r>
              <a:rPr lang="en-US" dirty="0"/>
              <a:t>Presenter: Yupan Huang</a:t>
            </a:r>
          </a:p>
          <a:p>
            <a:r>
              <a:rPr lang="en-US" dirty="0"/>
              <a:t>Date: 02/11/2022</a:t>
            </a:r>
          </a:p>
        </p:txBody>
      </p:sp>
      <p:sp>
        <p:nvSpPr>
          <p:cNvPr id="4" name="Rectangle 3">
            <a:extLst>
              <a:ext uri="{FF2B5EF4-FFF2-40B4-BE49-F238E27FC236}">
                <a16:creationId xmlns:a16="http://schemas.microsoft.com/office/drawing/2014/main" id="{06878E4A-C0A0-5445-AEEF-7F73EF68CE50}"/>
              </a:ext>
            </a:extLst>
          </p:cNvPr>
          <p:cNvSpPr/>
          <p:nvPr/>
        </p:nvSpPr>
        <p:spPr bwMode="auto">
          <a:xfrm>
            <a:off x="213064" y="195309"/>
            <a:ext cx="4136994" cy="10209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5710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E53D-EAD2-4E48-9D1D-FC2418E8532D}"/>
              </a:ext>
            </a:extLst>
          </p:cNvPr>
          <p:cNvSpPr>
            <a:spLocks noGrp="1"/>
          </p:cNvSpPr>
          <p:nvPr>
            <p:ph type="title"/>
          </p:nvPr>
        </p:nvSpPr>
        <p:spPr>
          <a:xfrm>
            <a:off x="584200" y="2672002"/>
            <a:ext cx="10983404" cy="861774"/>
          </a:xfrm>
        </p:spPr>
        <p:txBody>
          <a:bodyPr/>
          <a:lstStyle/>
          <a:p>
            <a:r>
              <a:rPr lang="en-US" sz="2800" dirty="0"/>
              <a:t>BLIP: Bootstrapping Language-Image Pre-training for</a:t>
            </a:r>
            <a:br>
              <a:rPr lang="en-US" sz="2800" dirty="0"/>
            </a:br>
            <a:r>
              <a:rPr lang="en-US" sz="2800" dirty="0"/>
              <a:t>Unified Vision-Language Understanding and Generation</a:t>
            </a:r>
          </a:p>
        </p:txBody>
      </p:sp>
      <p:sp>
        <p:nvSpPr>
          <p:cNvPr id="3" name="Text Placeholder 2">
            <a:extLst>
              <a:ext uri="{FF2B5EF4-FFF2-40B4-BE49-F238E27FC236}">
                <a16:creationId xmlns:a16="http://schemas.microsoft.com/office/drawing/2014/main" id="{B3D90E87-3097-AE47-BC8D-62066DFDC4F7}"/>
              </a:ext>
            </a:extLst>
          </p:cNvPr>
          <p:cNvSpPr>
            <a:spLocks noGrp="1"/>
          </p:cNvSpPr>
          <p:nvPr>
            <p:ph type="body" sz="quarter" idx="12"/>
          </p:nvPr>
        </p:nvSpPr>
        <p:spPr>
          <a:xfrm>
            <a:off x="584200" y="3962400"/>
            <a:ext cx="10237680" cy="1692771"/>
          </a:xfrm>
        </p:spPr>
        <p:txBody>
          <a:bodyPr/>
          <a:lstStyle/>
          <a:p>
            <a:r>
              <a:rPr lang="en-US" dirty="0" err="1"/>
              <a:t>Junnan</a:t>
            </a:r>
            <a:r>
              <a:rPr lang="en-US" dirty="0"/>
              <a:t> Li </a:t>
            </a:r>
            <a:r>
              <a:rPr lang="en-US" dirty="0" err="1"/>
              <a:t>Dongxu</a:t>
            </a:r>
            <a:r>
              <a:rPr lang="en-US" dirty="0"/>
              <a:t> Li </a:t>
            </a:r>
            <a:r>
              <a:rPr lang="en-US" dirty="0" err="1"/>
              <a:t>Caiming</a:t>
            </a:r>
            <a:r>
              <a:rPr lang="en-US" dirty="0"/>
              <a:t> </a:t>
            </a:r>
            <a:r>
              <a:rPr lang="en-US" dirty="0" err="1"/>
              <a:t>Xiong</a:t>
            </a:r>
            <a:r>
              <a:rPr lang="en-US" dirty="0"/>
              <a:t> Steven Hoi</a:t>
            </a:r>
          </a:p>
          <a:p>
            <a:r>
              <a:rPr lang="en-US" dirty="0"/>
              <a:t>Salesforce Research</a:t>
            </a:r>
          </a:p>
          <a:p>
            <a:endParaRPr lang="en-US" dirty="0"/>
          </a:p>
          <a:p>
            <a:r>
              <a:rPr lang="en-US" dirty="0">
                <a:hlinkClick r:id="rId2"/>
              </a:rPr>
              <a:t>https://arxiv.org/pdf/2201.12086.pdf</a:t>
            </a:r>
            <a:endParaRPr lang="en-US" dirty="0"/>
          </a:p>
          <a:p>
            <a:r>
              <a:rPr lang="en-US" dirty="0">
                <a:hlinkClick r:id="rId3"/>
              </a:rPr>
              <a:t>https://github.com/salesforce/BLIP</a:t>
            </a:r>
            <a:endParaRPr lang="en-US" dirty="0"/>
          </a:p>
        </p:txBody>
      </p:sp>
      <p:sp>
        <p:nvSpPr>
          <p:cNvPr id="4" name="Rectangle 3">
            <a:extLst>
              <a:ext uri="{FF2B5EF4-FFF2-40B4-BE49-F238E27FC236}">
                <a16:creationId xmlns:a16="http://schemas.microsoft.com/office/drawing/2014/main" id="{06878E4A-C0A0-5445-AEEF-7F73EF68CE50}"/>
              </a:ext>
            </a:extLst>
          </p:cNvPr>
          <p:cNvSpPr/>
          <p:nvPr/>
        </p:nvSpPr>
        <p:spPr bwMode="auto">
          <a:xfrm>
            <a:off x="213064" y="195309"/>
            <a:ext cx="4136994" cy="10209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2878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9F0C4-701F-4B3D-A71A-52CC52791116}"/>
              </a:ext>
            </a:extLst>
          </p:cNvPr>
          <p:cNvSpPr>
            <a:spLocks noGrp="1"/>
          </p:cNvSpPr>
          <p:nvPr>
            <p:ph type="title"/>
          </p:nvPr>
        </p:nvSpPr>
        <p:spPr>
          <a:xfrm>
            <a:off x="582612" y="1281112"/>
            <a:ext cx="3182027" cy="3959225"/>
          </a:xfrm>
        </p:spPr>
        <p:txBody>
          <a:bodyPr/>
          <a:lstStyle/>
          <a:p>
            <a:r>
              <a:rPr lang="en-US" dirty="0"/>
              <a:t>Method</a:t>
            </a:r>
          </a:p>
        </p:txBody>
      </p:sp>
      <p:sp>
        <p:nvSpPr>
          <p:cNvPr id="14" name="Text Placeholder 13">
            <a:extLst>
              <a:ext uri="{FF2B5EF4-FFF2-40B4-BE49-F238E27FC236}">
                <a16:creationId xmlns:a16="http://schemas.microsoft.com/office/drawing/2014/main" id="{8CD47724-FCF4-4878-BF98-79DE28D09BF9}"/>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751322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1809726"/>
          </a:xfrm>
        </p:spPr>
        <p:txBody>
          <a:bodyPr/>
          <a:lstStyle/>
          <a:p>
            <a:pPr marL="514350" indent="-514350">
              <a:buFont typeface="+mj-lt"/>
              <a:buAutoNum type="arabicPeriod"/>
            </a:pPr>
            <a:r>
              <a:rPr lang="en-US" b="1" dirty="0"/>
              <a:t>Model perspective</a:t>
            </a:r>
            <a:r>
              <a:rPr lang="en-US" dirty="0"/>
              <a:t>: most existing pre-trained models only excel in either understanding-based tasks or generation-based tasks</a:t>
            </a:r>
          </a:p>
          <a:p>
            <a:pPr marL="514350" indent="-514350">
              <a:buFont typeface="+mj-lt"/>
              <a:buAutoNum type="arabicPeriod"/>
            </a:pPr>
            <a:r>
              <a:rPr lang="en-US" b="1" dirty="0"/>
              <a:t>Data perspective</a:t>
            </a:r>
            <a:r>
              <a:rPr lang="en-US" dirty="0"/>
              <a:t>: noisy image-text pairs collected from the web is a </a:t>
            </a:r>
            <a:r>
              <a:rPr lang="en-US" b="1" dirty="0"/>
              <a:t>suboptimal</a:t>
            </a:r>
            <a:r>
              <a:rPr lang="en-US" dirty="0"/>
              <a:t> source of supervision</a:t>
            </a:r>
            <a:endParaRPr lang="en-US" b="1" dirty="0"/>
          </a:p>
        </p:txBody>
      </p:sp>
    </p:spTree>
    <p:extLst>
      <p:ext uri="{BB962C8B-B14F-4D97-AF65-F5344CB8AC3E}">
        <p14:creationId xmlns:p14="http://schemas.microsoft.com/office/powerpoint/2010/main" val="1071071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1809726"/>
          </a:xfrm>
        </p:spPr>
        <p:txBody>
          <a:bodyPr/>
          <a:lstStyle/>
          <a:p>
            <a:pPr marL="514350" indent="-514350">
              <a:buFont typeface="+mj-lt"/>
              <a:buAutoNum type="arabicPeriod"/>
            </a:pPr>
            <a:r>
              <a:rPr lang="en-US" b="1" dirty="0">
                <a:solidFill>
                  <a:schemeClr val="tx1">
                    <a:lumMod val="50000"/>
                    <a:lumOff val="50000"/>
                  </a:schemeClr>
                </a:solidFill>
              </a:rPr>
              <a:t>Model perspective</a:t>
            </a:r>
            <a:r>
              <a:rPr lang="en-US" dirty="0">
                <a:solidFill>
                  <a:schemeClr val="tx1">
                    <a:lumMod val="50000"/>
                    <a:lumOff val="50000"/>
                  </a:schemeClr>
                </a:solidFill>
              </a:rPr>
              <a:t>: most existing pre-trained models only excel in either understanding-based tasks or generation-based tasks</a:t>
            </a:r>
          </a:p>
          <a:p>
            <a:pPr marL="514350" indent="-514350">
              <a:buFont typeface="+mj-lt"/>
              <a:buAutoNum type="arabicPeriod"/>
            </a:pPr>
            <a:r>
              <a:rPr lang="en-US" b="1" dirty="0">
                <a:solidFill>
                  <a:schemeClr val="tx1">
                    <a:lumMod val="50000"/>
                    <a:lumOff val="50000"/>
                  </a:schemeClr>
                </a:solidFill>
              </a:rPr>
              <a:t>Data perspective</a:t>
            </a:r>
            <a:r>
              <a:rPr lang="en-US" dirty="0">
                <a:solidFill>
                  <a:schemeClr val="tx1">
                    <a:lumMod val="50000"/>
                    <a:lumOff val="50000"/>
                  </a:schemeClr>
                </a:solidFill>
              </a:rPr>
              <a:t>: noisy image-text pairs collected from the web is a </a:t>
            </a:r>
            <a:r>
              <a:rPr lang="en-US" b="1" dirty="0">
                <a:solidFill>
                  <a:schemeClr val="tx1">
                    <a:lumMod val="50000"/>
                    <a:lumOff val="50000"/>
                  </a:schemeClr>
                </a:solidFill>
              </a:rPr>
              <a:t>suboptimal</a:t>
            </a:r>
            <a:r>
              <a:rPr lang="en-US" dirty="0">
                <a:solidFill>
                  <a:schemeClr val="tx1">
                    <a:lumMod val="50000"/>
                    <a:lumOff val="50000"/>
                  </a:schemeClr>
                </a:solidFill>
              </a:rPr>
              <a:t> source of supervision</a:t>
            </a:r>
            <a:endParaRPr lang="en-US" b="1" dirty="0">
              <a:solidFill>
                <a:schemeClr val="tx1">
                  <a:lumMod val="50000"/>
                  <a:lumOff val="50000"/>
                </a:schemeClr>
              </a:solidFill>
            </a:endParaRPr>
          </a:p>
        </p:txBody>
      </p:sp>
      <p:sp>
        <p:nvSpPr>
          <p:cNvPr id="6" name="Content Placeholder 2">
            <a:extLst>
              <a:ext uri="{FF2B5EF4-FFF2-40B4-BE49-F238E27FC236}">
                <a16:creationId xmlns:a16="http://schemas.microsoft.com/office/drawing/2014/main" id="{E428462B-20B0-4727-9798-9304078C36A8}"/>
              </a:ext>
            </a:extLst>
          </p:cNvPr>
          <p:cNvSpPr txBox="1">
            <a:spLocks/>
          </p:cNvSpPr>
          <p:nvPr/>
        </p:nvSpPr>
        <p:spPr>
          <a:xfrm>
            <a:off x="584200" y="4478746"/>
            <a:ext cx="11485880" cy="14650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BLIP is a new VLP framework.</a:t>
            </a:r>
          </a:p>
          <a:p>
            <a:pPr marL="0" indent="0">
              <a:buNone/>
            </a:pPr>
            <a:r>
              <a:rPr lang="en-US" dirty="0"/>
              <a:t>BLIP transfers flexibly to both VL understanding and generation tasks. </a:t>
            </a:r>
          </a:p>
          <a:p>
            <a:pPr marL="0" indent="0">
              <a:buNone/>
            </a:pPr>
            <a:r>
              <a:rPr lang="en-US" dirty="0"/>
              <a:t>BLIP effectively utilizes the noisy web data by bootstrapping the captions.</a:t>
            </a:r>
          </a:p>
        </p:txBody>
      </p:sp>
      <p:sp>
        <p:nvSpPr>
          <p:cNvPr id="7" name="Arrow: Down 6">
            <a:extLst>
              <a:ext uri="{FF2B5EF4-FFF2-40B4-BE49-F238E27FC236}">
                <a16:creationId xmlns:a16="http://schemas.microsoft.com/office/drawing/2014/main" id="{1F546A96-4919-44D1-9DC1-631020240A06}"/>
              </a:ext>
            </a:extLst>
          </p:cNvPr>
          <p:cNvSpPr/>
          <p:nvPr/>
        </p:nvSpPr>
        <p:spPr bwMode="auto">
          <a:xfrm>
            <a:off x="5794465" y="3429000"/>
            <a:ext cx="603069" cy="614148"/>
          </a:xfrm>
          <a:prstGeom prst="downArrow">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466593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67155-1930-41CA-8D42-8D819D1B3D79}"/>
              </a:ext>
            </a:extLst>
          </p:cNvPr>
          <p:cNvSpPr>
            <a:spLocks noGrp="1"/>
          </p:cNvSpPr>
          <p:nvPr>
            <p:ph type="title"/>
          </p:nvPr>
        </p:nvSpPr>
        <p:spPr/>
        <p:txBody>
          <a:bodyPr/>
          <a:lstStyle/>
          <a:p>
            <a:r>
              <a:rPr lang="en-US" dirty="0"/>
              <a:t>Pre-training Model and Objectives</a:t>
            </a:r>
          </a:p>
        </p:txBody>
      </p:sp>
      <p:sp>
        <p:nvSpPr>
          <p:cNvPr id="3" name="Content Placeholder 2">
            <a:extLst>
              <a:ext uri="{FF2B5EF4-FFF2-40B4-BE49-F238E27FC236}">
                <a16:creationId xmlns:a16="http://schemas.microsoft.com/office/drawing/2014/main" id="{01B9DCF8-34D8-447B-B803-31DC9FEAD636}"/>
              </a:ext>
            </a:extLst>
          </p:cNvPr>
          <p:cNvSpPr>
            <a:spLocks noGrp="1"/>
          </p:cNvSpPr>
          <p:nvPr>
            <p:ph sz="quarter" idx="10"/>
          </p:nvPr>
        </p:nvSpPr>
        <p:spPr/>
        <p:txBody>
          <a:bodyPr/>
          <a:lstStyle/>
          <a:p>
            <a:endParaRPr lang="en-US"/>
          </a:p>
        </p:txBody>
      </p:sp>
      <p:pic>
        <p:nvPicPr>
          <p:cNvPr id="1026" name="Picture 2">
            <a:extLst>
              <a:ext uri="{FF2B5EF4-FFF2-40B4-BE49-F238E27FC236}">
                <a16:creationId xmlns:a16="http://schemas.microsoft.com/office/drawing/2014/main" id="{83ED870D-3B04-4FB2-89B3-7A4FC71AD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119" y="1566069"/>
            <a:ext cx="9525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3715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4685-1847-4DF1-BF4E-898307242E60}"/>
              </a:ext>
            </a:extLst>
          </p:cNvPr>
          <p:cNvSpPr>
            <a:spLocks noGrp="1"/>
          </p:cNvSpPr>
          <p:nvPr>
            <p:ph type="title"/>
          </p:nvPr>
        </p:nvSpPr>
        <p:spPr/>
        <p:txBody>
          <a:bodyPr/>
          <a:lstStyle/>
          <a:p>
            <a:r>
              <a:rPr lang="en-US" dirty="0"/>
              <a:t>Pre-training Model and Objectives</a:t>
            </a:r>
          </a:p>
        </p:txBody>
      </p:sp>
      <p:sp>
        <p:nvSpPr>
          <p:cNvPr id="3" name="Content Placeholder 2">
            <a:extLst>
              <a:ext uri="{FF2B5EF4-FFF2-40B4-BE49-F238E27FC236}">
                <a16:creationId xmlns:a16="http://schemas.microsoft.com/office/drawing/2014/main" id="{5CF2AD6E-5B07-4C6F-8F35-F080126328F5}"/>
              </a:ext>
            </a:extLst>
          </p:cNvPr>
          <p:cNvSpPr>
            <a:spLocks noGrp="1"/>
          </p:cNvSpPr>
          <p:nvPr>
            <p:ph sz="quarter" idx="10"/>
          </p:nvPr>
        </p:nvSpPr>
        <p:spPr>
          <a:xfrm>
            <a:off x="584200" y="1435100"/>
            <a:ext cx="11018838" cy="1465016"/>
          </a:xfrm>
        </p:spPr>
        <p:txBody>
          <a:bodyPr/>
          <a:lstStyle/>
          <a:p>
            <a:pPr marL="514350" indent="-514350">
              <a:buFont typeface="+mj-lt"/>
              <a:buAutoNum type="arabicPeriod"/>
            </a:pPr>
            <a:r>
              <a:rPr lang="en-US" b="1" dirty="0"/>
              <a:t>Unimodal encoder</a:t>
            </a:r>
            <a:r>
              <a:rPr lang="en-US" dirty="0"/>
              <a:t>: image-text contrastive (ITC) loss.</a:t>
            </a:r>
          </a:p>
          <a:p>
            <a:pPr marL="514350" indent="-514350">
              <a:buFont typeface="+mj-lt"/>
              <a:buAutoNum type="arabicPeriod"/>
            </a:pPr>
            <a:r>
              <a:rPr lang="en-US" b="1" dirty="0"/>
              <a:t>Image-grounded text encoder</a:t>
            </a:r>
            <a:r>
              <a:rPr lang="en-US" dirty="0"/>
              <a:t>: image-text matching (ITM) loss. </a:t>
            </a:r>
          </a:p>
          <a:p>
            <a:pPr marL="514350" indent="-514350">
              <a:buFont typeface="+mj-lt"/>
              <a:buAutoNum type="arabicPeriod"/>
            </a:pPr>
            <a:r>
              <a:rPr lang="en-US" b="1" dirty="0"/>
              <a:t>Image-grounded text decoder</a:t>
            </a:r>
            <a:r>
              <a:rPr lang="en-US" dirty="0"/>
              <a:t>: language modeling (LM) loss.</a:t>
            </a:r>
          </a:p>
        </p:txBody>
      </p:sp>
      <p:pic>
        <p:nvPicPr>
          <p:cNvPr id="5" name="Picture 4">
            <a:extLst>
              <a:ext uri="{FF2B5EF4-FFF2-40B4-BE49-F238E27FC236}">
                <a16:creationId xmlns:a16="http://schemas.microsoft.com/office/drawing/2014/main" id="{9AC66557-A1CF-48BE-BB01-38D3C81E5FC9}"/>
              </a:ext>
            </a:extLst>
          </p:cNvPr>
          <p:cNvPicPr>
            <a:picLocks noChangeAspect="1"/>
          </p:cNvPicPr>
          <p:nvPr/>
        </p:nvPicPr>
        <p:blipFill>
          <a:blip r:embed="rId3"/>
          <a:stretch>
            <a:fillRect/>
          </a:stretch>
        </p:blipFill>
        <p:spPr>
          <a:xfrm>
            <a:off x="711322" y="3030745"/>
            <a:ext cx="8961905" cy="3685714"/>
          </a:xfrm>
          <a:prstGeom prst="rect">
            <a:avLst/>
          </a:prstGeom>
        </p:spPr>
      </p:pic>
      <p:sp>
        <p:nvSpPr>
          <p:cNvPr id="7" name="TextBox 6">
            <a:extLst>
              <a:ext uri="{FF2B5EF4-FFF2-40B4-BE49-F238E27FC236}">
                <a16:creationId xmlns:a16="http://schemas.microsoft.com/office/drawing/2014/main" id="{85CDDA81-B52E-48BD-91AC-F3E04383C59D}"/>
              </a:ext>
            </a:extLst>
          </p:cNvPr>
          <p:cNvSpPr txBox="1"/>
          <p:nvPr/>
        </p:nvSpPr>
        <p:spPr>
          <a:xfrm>
            <a:off x="9673227" y="3634719"/>
            <a:ext cx="2407920" cy="1200329"/>
          </a:xfrm>
          <a:prstGeom prst="rect">
            <a:avLst/>
          </a:prstGeom>
          <a:noFill/>
        </p:spPr>
        <p:txBody>
          <a:bodyPr wrap="square">
            <a:spAutoFit/>
          </a:bodyPr>
          <a:lstStyle/>
          <a:p>
            <a:r>
              <a:rPr lang="en-US" b="1" dirty="0"/>
              <a:t>Same parameters have the same color.</a:t>
            </a:r>
          </a:p>
          <a:p>
            <a:r>
              <a:rPr lang="en-US" b="1" dirty="0"/>
              <a:t>Self-</a:t>
            </a:r>
            <a:r>
              <a:rPr lang="en-US" b="1" dirty="0" err="1"/>
              <a:t>Att</a:t>
            </a:r>
            <a:r>
              <a:rPr lang="en-US" dirty="0"/>
              <a:t> layers do </a:t>
            </a:r>
            <a:r>
              <a:rPr lang="en-US" b="1" dirty="0"/>
              <a:t>not</a:t>
            </a:r>
            <a:r>
              <a:rPr lang="en-US" dirty="0"/>
              <a:t> share parameters.</a:t>
            </a:r>
          </a:p>
        </p:txBody>
      </p:sp>
    </p:spTree>
    <p:extLst>
      <p:ext uri="{BB962C8B-B14F-4D97-AF65-F5344CB8AC3E}">
        <p14:creationId xmlns:p14="http://schemas.microsoft.com/office/powerpoint/2010/main" val="20514229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D36E-DC6D-44C3-85B0-2ECC771FADBB}"/>
              </a:ext>
            </a:extLst>
          </p:cNvPr>
          <p:cNvSpPr>
            <a:spLocks noGrp="1"/>
          </p:cNvSpPr>
          <p:nvPr>
            <p:ph type="title"/>
          </p:nvPr>
        </p:nvSpPr>
        <p:spPr/>
        <p:txBody>
          <a:bodyPr/>
          <a:lstStyle/>
          <a:p>
            <a:r>
              <a:rPr lang="en-US" dirty="0"/>
              <a:t>Pre-training Model and Objectives</a:t>
            </a:r>
          </a:p>
        </p:txBody>
      </p:sp>
      <p:pic>
        <p:nvPicPr>
          <p:cNvPr id="7" name="Picture 6">
            <a:extLst>
              <a:ext uri="{FF2B5EF4-FFF2-40B4-BE49-F238E27FC236}">
                <a16:creationId xmlns:a16="http://schemas.microsoft.com/office/drawing/2014/main" id="{3E1F9AE6-E918-4936-9383-82C5F54B0B73}"/>
              </a:ext>
            </a:extLst>
          </p:cNvPr>
          <p:cNvPicPr>
            <a:picLocks noChangeAspect="1"/>
          </p:cNvPicPr>
          <p:nvPr/>
        </p:nvPicPr>
        <p:blipFill>
          <a:blip r:embed="rId3"/>
          <a:stretch>
            <a:fillRect/>
          </a:stretch>
        </p:blipFill>
        <p:spPr>
          <a:xfrm>
            <a:off x="711322" y="3030745"/>
            <a:ext cx="8961905" cy="3685714"/>
          </a:xfrm>
          <a:prstGeom prst="rect">
            <a:avLst/>
          </a:prstGeom>
        </p:spPr>
      </p:pic>
      <p:sp>
        <p:nvSpPr>
          <p:cNvPr id="8" name="Rectangle 7">
            <a:extLst>
              <a:ext uri="{FF2B5EF4-FFF2-40B4-BE49-F238E27FC236}">
                <a16:creationId xmlns:a16="http://schemas.microsoft.com/office/drawing/2014/main" id="{08697CF8-080D-4B3F-8538-3248B48567C0}"/>
              </a:ext>
            </a:extLst>
          </p:cNvPr>
          <p:cNvSpPr/>
          <p:nvPr/>
        </p:nvSpPr>
        <p:spPr bwMode="auto">
          <a:xfrm>
            <a:off x="5120640" y="2991395"/>
            <a:ext cx="4728753" cy="33702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7E922CF-DD04-469A-A255-16AF61412E74}"/>
              </a:ext>
            </a:extLst>
          </p:cNvPr>
          <p:cNvSpPr/>
          <p:nvPr/>
        </p:nvSpPr>
        <p:spPr bwMode="auto">
          <a:xfrm>
            <a:off x="1802674" y="2820018"/>
            <a:ext cx="3317966" cy="4195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47FA3F67-20B2-4FAC-AB82-E628A8FECEBF}"/>
              </a:ext>
            </a:extLst>
          </p:cNvPr>
          <p:cNvSpPr>
            <a:spLocks noGrp="1"/>
          </p:cNvSpPr>
          <p:nvPr>
            <p:ph sz="quarter" idx="10"/>
          </p:nvPr>
        </p:nvSpPr>
        <p:spPr>
          <a:xfrm>
            <a:off x="584200" y="1435100"/>
            <a:ext cx="11018838" cy="2129814"/>
          </a:xfrm>
        </p:spPr>
        <p:txBody>
          <a:bodyPr/>
          <a:lstStyle/>
          <a:p>
            <a:pPr marL="514350" indent="-514350">
              <a:buFont typeface="+mj-lt"/>
              <a:buAutoNum type="arabicPeriod"/>
            </a:pPr>
            <a:r>
              <a:rPr lang="en-US" b="1" dirty="0"/>
              <a:t>Unimodal encoder</a:t>
            </a:r>
            <a:r>
              <a:rPr lang="en-US" dirty="0"/>
              <a:t>: image-text contrastive (ITC) loss.</a:t>
            </a:r>
          </a:p>
          <a:p>
            <a:pPr lvl="1"/>
            <a:r>
              <a:rPr lang="en-US" altLang="zh-CN" sz="2400" dirty="0"/>
              <a:t>G</a:t>
            </a:r>
            <a:r>
              <a:rPr lang="en-US" sz="2400" dirty="0"/>
              <a:t>enerate pseudo-targets using the momentum model (a moving-average version of the base model) as additional supervision during training.</a:t>
            </a:r>
          </a:p>
          <a:p>
            <a:pPr marL="742950" lvl="1" indent="-514350">
              <a:buFont typeface="+mj-lt"/>
              <a:buAutoNum type="arabicPeriod"/>
            </a:pPr>
            <a:endParaRPr lang="en-US" dirty="0"/>
          </a:p>
          <a:p>
            <a:endParaRPr lang="en-US" dirty="0"/>
          </a:p>
        </p:txBody>
      </p:sp>
    </p:spTree>
    <p:extLst>
      <p:ext uri="{BB962C8B-B14F-4D97-AF65-F5344CB8AC3E}">
        <p14:creationId xmlns:p14="http://schemas.microsoft.com/office/powerpoint/2010/main" val="509508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BD7B-D27A-4595-9258-3CD3F9E66A7D}"/>
              </a:ext>
            </a:extLst>
          </p:cNvPr>
          <p:cNvSpPr>
            <a:spLocks noGrp="1"/>
          </p:cNvSpPr>
          <p:nvPr>
            <p:ph type="title"/>
          </p:nvPr>
        </p:nvSpPr>
        <p:spPr/>
        <p:txBody>
          <a:bodyPr/>
          <a:lstStyle/>
          <a:p>
            <a:r>
              <a:rPr lang="en-US" dirty="0"/>
              <a:t>Pre-training Model and Objectives</a:t>
            </a:r>
          </a:p>
        </p:txBody>
      </p:sp>
      <p:sp>
        <p:nvSpPr>
          <p:cNvPr id="3" name="Content Placeholder 2">
            <a:extLst>
              <a:ext uri="{FF2B5EF4-FFF2-40B4-BE49-F238E27FC236}">
                <a16:creationId xmlns:a16="http://schemas.microsoft.com/office/drawing/2014/main" id="{2B9D357B-3699-4C05-AB77-351ACE7BFAE4}"/>
              </a:ext>
            </a:extLst>
          </p:cNvPr>
          <p:cNvSpPr>
            <a:spLocks noGrp="1"/>
          </p:cNvSpPr>
          <p:nvPr>
            <p:ph sz="quarter" idx="10"/>
          </p:nvPr>
        </p:nvSpPr>
        <p:spPr>
          <a:xfrm>
            <a:off x="584200" y="1435100"/>
            <a:ext cx="11018838" cy="947952"/>
          </a:xfrm>
        </p:spPr>
        <p:txBody>
          <a:bodyPr/>
          <a:lstStyle/>
          <a:p>
            <a:pPr marL="514350" indent="-514350">
              <a:buFont typeface="+mj-lt"/>
              <a:buAutoNum type="arabicPeriod"/>
            </a:pPr>
            <a:r>
              <a:rPr lang="en-US" b="1" dirty="0"/>
              <a:t>Unimodal encoder</a:t>
            </a:r>
            <a:r>
              <a:rPr lang="en-US" dirty="0"/>
              <a:t>: image-text contrastive (ITC) loss.</a:t>
            </a:r>
          </a:p>
          <a:p>
            <a:endParaRPr lang="en-US" dirty="0"/>
          </a:p>
        </p:txBody>
      </p:sp>
      <p:pic>
        <p:nvPicPr>
          <p:cNvPr id="5" name="Picture 4">
            <a:extLst>
              <a:ext uri="{FF2B5EF4-FFF2-40B4-BE49-F238E27FC236}">
                <a16:creationId xmlns:a16="http://schemas.microsoft.com/office/drawing/2014/main" id="{B0BDF150-83C2-462A-8DBB-4284F7CDE42C}"/>
              </a:ext>
            </a:extLst>
          </p:cNvPr>
          <p:cNvPicPr>
            <a:picLocks noChangeAspect="1"/>
          </p:cNvPicPr>
          <p:nvPr/>
        </p:nvPicPr>
        <p:blipFill>
          <a:blip r:embed="rId2"/>
          <a:stretch>
            <a:fillRect/>
          </a:stretch>
        </p:blipFill>
        <p:spPr>
          <a:xfrm>
            <a:off x="6645258" y="3483258"/>
            <a:ext cx="7114286" cy="3361905"/>
          </a:xfrm>
          <a:prstGeom prst="rect">
            <a:avLst/>
          </a:prstGeom>
        </p:spPr>
      </p:pic>
      <p:sp>
        <p:nvSpPr>
          <p:cNvPr id="7" name="Rectangle 6">
            <a:extLst>
              <a:ext uri="{FF2B5EF4-FFF2-40B4-BE49-F238E27FC236}">
                <a16:creationId xmlns:a16="http://schemas.microsoft.com/office/drawing/2014/main" id="{8413CC32-F0C6-4582-A50D-E6344EE4390F}"/>
              </a:ext>
            </a:extLst>
          </p:cNvPr>
          <p:cNvSpPr/>
          <p:nvPr/>
        </p:nvSpPr>
        <p:spPr>
          <a:xfrm>
            <a:off x="398213" y="6139190"/>
            <a:ext cx="5695406" cy="523220"/>
          </a:xfrm>
          <a:prstGeom prst="rect">
            <a:avLst/>
          </a:prstGeom>
        </p:spPr>
        <p:txBody>
          <a:bodyPr wrap="square">
            <a:spAutoFit/>
          </a:bodyPr>
          <a:lstStyle/>
          <a:p>
            <a:r>
              <a:rPr lang="en-US" sz="1400" b="0" i="0" dirty="0">
                <a:solidFill>
                  <a:srgbClr val="222222"/>
                </a:solidFill>
                <a:effectLst/>
                <a:latin typeface="Arial" panose="020B0604020202020204" pitchFamily="34" charset="0"/>
              </a:rPr>
              <a:t>Li, </a:t>
            </a:r>
            <a:r>
              <a:rPr lang="en-US" sz="1400" b="0" i="0" dirty="0" err="1">
                <a:solidFill>
                  <a:srgbClr val="222222"/>
                </a:solidFill>
                <a:effectLst/>
                <a:latin typeface="Arial" panose="020B0604020202020204" pitchFamily="34" charset="0"/>
              </a:rPr>
              <a:t>Junnan</a:t>
            </a:r>
            <a:r>
              <a:rPr lang="en-US" sz="1400" b="0" i="0" dirty="0">
                <a:solidFill>
                  <a:srgbClr val="222222"/>
                </a:solidFill>
                <a:effectLst/>
                <a:latin typeface="Arial" panose="020B0604020202020204" pitchFamily="34" charset="0"/>
              </a:rPr>
              <a:t>, et al. "Align before fuse: Vision and language representation learning with momentum distillation." in </a:t>
            </a:r>
            <a:r>
              <a:rPr lang="en-US" sz="1400" b="0" i="1" dirty="0" err="1">
                <a:solidFill>
                  <a:srgbClr val="222222"/>
                </a:solidFill>
                <a:effectLst/>
                <a:latin typeface="Arial" panose="020B0604020202020204" pitchFamily="34" charset="0"/>
              </a:rPr>
              <a:t>NeurIPS</a:t>
            </a:r>
            <a:r>
              <a:rPr lang="en-US" sz="1400" b="0" i="1" dirty="0">
                <a:solidFill>
                  <a:srgbClr val="222222"/>
                </a:solidFill>
                <a:effectLst/>
                <a:latin typeface="Arial" panose="020B0604020202020204" pitchFamily="34" charset="0"/>
              </a:rPr>
              <a:t> </a:t>
            </a:r>
            <a:r>
              <a:rPr lang="en-US" sz="1400" b="0" i="0" dirty="0">
                <a:solidFill>
                  <a:srgbClr val="222222"/>
                </a:solidFill>
                <a:effectLst/>
                <a:latin typeface="Arial" panose="020B0604020202020204" pitchFamily="34" charset="0"/>
              </a:rPr>
              <a:t>2021.</a:t>
            </a:r>
            <a:endParaRPr lang="en-US" sz="1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28FA628-E7EF-4DC6-9A77-3997B9AF0AA1}"/>
              </a:ext>
            </a:extLst>
          </p:cNvPr>
          <p:cNvPicPr>
            <a:picLocks noChangeAspect="1"/>
          </p:cNvPicPr>
          <p:nvPr/>
        </p:nvPicPr>
        <p:blipFill>
          <a:blip r:embed="rId3"/>
          <a:stretch>
            <a:fillRect/>
          </a:stretch>
        </p:blipFill>
        <p:spPr>
          <a:xfrm>
            <a:off x="798735" y="1994245"/>
            <a:ext cx="6466667" cy="723810"/>
          </a:xfrm>
          <a:prstGeom prst="rect">
            <a:avLst/>
          </a:prstGeom>
        </p:spPr>
      </p:pic>
      <p:pic>
        <p:nvPicPr>
          <p:cNvPr id="11" name="Picture 10">
            <a:extLst>
              <a:ext uri="{FF2B5EF4-FFF2-40B4-BE49-F238E27FC236}">
                <a16:creationId xmlns:a16="http://schemas.microsoft.com/office/drawing/2014/main" id="{8121B861-F451-47CF-87B2-76A950650E6D}"/>
              </a:ext>
            </a:extLst>
          </p:cNvPr>
          <p:cNvPicPr>
            <a:picLocks noChangeAspect="1"/>
          </p:cNvPicPr>
          <p:nvPr/>
        </p:nvPicPr>
        <p:blipFill>
          <a:blip r:embed="rId4"/>
          <a:stretch>
            <a:fillRect/>
          </a:stretch>
        </p:blipFill>
        <p:spPr>
          <a:xfrm>
            <a:off x="217782" y="2875189"/>
            <a:ext cx="7628571" cy="1590476"/>
          </a:xfrm>
          <a:prstGeom prst="rect">
            <a:avLst/>
          </a:prstGeom>
        </p:spPr>
      </p:pic>
      <p:pic>
        <p:nvPicPr>
          <p:cNvPr id="13" name="Picture 12">
            <a:extLst>
              <a:ext uri="{FF2B5EF4-FFF2-40B4-BE49-F238E27FC236}">
                <a16:creationId xmlns:a16="http://schemas.microsoft.com/office/drawing/2014/main" id="{83699298-DE53-4E15-A728-7F98613D64D7}"/>
              </a:ext>
            </a:extLst>
          </p:cNvPr>
          <p:cNvPicPr>
            <a:picLocks noChangeAspect="1"/>
          </p:cNvPicPr>
          <p:nvPr/>
        </p:nvPicPr>
        <p:blipFill>
          <a:blip r:embed="rId5"/>
          <a:stretch>
            <a:fillRect/>
          </a:stretch>
        </p:blipFill>
        <p:spPr>
          <a:xfrm>
            <a:off x="0" y="4640447"/>
            <a:ext cx="7609524" cy="704762"/>
          </a:xfrm>
          <a:prstGeom prst="rect">
            <a:avLst/>
          </a:prstGeom>
        </p:spPr>
      </p:pic>
      <p:pic>
        <p:nvPicPr>
          <p:cNvPr id="15" name="Picture 14">
            <a:extLst>
              <a:ext uri="{FF2B5EF4-FFF2-40B4-BE49-F238E27FC236}">
                <a16:creationId xmlns:a16="http://schemas.microsoft.com/office/drawing/2014/main" id="{1D0F2226-1069-4191-897D-51EF4F62F1D1}"/>
              </a:ext>
            </a:extLst>
          </p:cNvPr>
          <p:cNvPicPr>
            <a:picLocks noChangeAspect="1"/>
          </p:cNvPicPr>
          <p:nvPr/>
        </p:nvPicPr>
        <p:blipFill>
          <a:blip r:embed="rId6"/>
          <a:stretch>
            <a:fillRect/>
          </a:stretch>
        </p:blipFill>
        <p:spPr>
          <a:xfrm>
            <a:off x="8488115" y="2882345"/>
            <a:ext cx="3428571" cy="238095"/>
          </a:xfrm>
          <a:prstGeom prst="rect">
            <a:avLst/>
          </a:prstGeom>
        </p:spPr>
      </p:pic>
    </p:spTree>
    <p:extLst>
      <p:ext uri="{BB962C8B-B14F-4D97-AF65-F5344CB8AC3E}">
        <p14:creationId xmlns:p14="http://schemas.microsoft.com/office/powerpoint/2010/main" val="5589218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2A16-C1A8-45BB-9A33-F767156639FE}"/>
              </a:ext>
            </a:extLst>
          </p:cNvPr>
          <p:cNvSpPr>
            <a:spLocks noGrp="1"/>
          </p:cNvSpPr>
          <p:nvPr>
            <p:ph type="title"/>
          </p:nvPr>
        </p:nvSpPr>
        <p:spPr>
          <a:xfrm>
            <a:off x="588263" y="457200"/>
            <a:ext cx="11018520" cy="553998"/>
          </a:xfrm>
        </p:spPr>
        <p:txBody>
          <a:bodyPr/>
          <a:lstStyle/>
          <a:p>
            <a:r>
              <a:rPr lang="en-US" dirty="0"/>
              <a:t>Bootstrapping method: Captioning and Filtering</a:t>
            </a:r>
            <a:r>
              <a:rPr lang="en-US" sz="2400" dirty="0"/>
              <a:t> (</a:t>
            </a:r>
            <a:r>
              <a:rPr lang="en-US" sz="2400" dirty="0" err="1"/>
              <a:t>CapFilt</a:t>
            </a:r>
            <a:r>
              <a:rPr lang="en-US" sz="2400" dirty="0"/>
              <a:t>)</a:t>
            </a:r>
            <a:r>
              <a:rPr lang="en-US" dirty="0"/>
              <a:t> </a:t>
            </a:r>
          </a:p>
        </p:txBody>
      </p:sp>
      <p:sp>
        <p:nvSpPr>
          <p:cNvPr id="3" name="Content Placeholder 2">
            <a:extLst>
              <a:ext uri="{FF2B5EF4-FFF2-40B4-BE49-F238E27FC236}">
                <a16:creationId xmlns:a16="http://schemas.microsoft.com/office/drawing/2014/main" id="{6FBF59A8-C5C7-45F6-ACC7-62B9EED7EB2C}"/>
              </a:ext>
            </a:extLst>
          </p:cNvPr>
          <p:cNvSpPr>
            <a:spLocks noGrp="1"/>
          </p:cNvSpPr>
          <p:nvPr>
            <p:ph sz="quarter" idx="10"/>
          </p:nvPr>
        </p:nvSpPr>
        <p:spPr>
          <a:xfrm>
            <a:off x="584200" y="1435100"/>
            <a:ext cx="11018838" cy="1465016"/>
          </a:xfrm>
        </p:spPr>
        <p:txBody>
          <a:bodyPr/>
          <a:lstStyle/>
          <a:p>
            <a:pPr marL="0" indent="0">
              <a:buNone/>
            </a:pPr>
            <a:r>
              <a:rPr lang="en-US" dirty="0"/>
              <a:t>A dataset bootstrapping method to learn from noisy image-text pairs.</a:t>
            </a:r>
            <a:endParaRPr lang="en-US" b="1" dirty="0"/>
          </a:p>
          <a:p>
            <a:r>
              <a:rPr lang="en-US" b="1" dirty="0"/>
              <a:t>Captioner</a:t>
            </a:r>
            <a:r>
              <a:rPr lang="en-US" dirty="0"/>
              <a:t>: produce synthetic captions given web images</a:t>
            </a:r>
          </a:p>
          <a:p>
            <a:r>
              <a:rPr lang="en-US" b="1" dirty="0"/>
              <a:t>Filter</a:t>
            </a:r>
            <a:r>
              <a:rPr lang="en-US" dirty="0"/>
              <a:t>: remove noisy image-text pairs.</a:t>
            </a:r>
          </a:p>
        </p:txBody>
      </p:sp>
      <p:pic>
        <p:nvPicPr>
          <p:cNvPr id="6" name="Picture 5">
            <a:extLst>
              <a:ext uri="{FF2B5EF4-FFF2-40B4-BE49-F238E27FC236}">
                <a16:creationId xmlns:a16="http://schemas.microsoft.com/office/drawing/2014/main" id="{60AD02E5-5236-438C-B78D-B5EB34E24C27}"/>
              </a:ext>
            </a:extLst>
          </p:cNvPr>
          <p:cNvPicPr>
            <a:picLocks noChangeAspect="1"/>
          </p:cNvPicPr>
          <p:nvPr/>
        </p:nvPicPr>
        <p:blipFill>
          <a:blip r:embed="rId3"/>
          <a:stretch>
            <a:fillRect/>
          </a:stretch>
        </p:blipFill>
        <p:spPr>
          <a:xfrm>
            <a:off x="3069771" y="2906168"/>
            <a:ext cx="6047696" cy="1819660"/>
          </a:xfrm>
          <a:prstGeom prst="rect">
            <a:avLst/>
          </a:prstGeom>
        </p:spPr>
      </p:pic>
      <p:pic>
        <p:nvPicPr>
          <p:cNvPr id="8" name="Picture 7">
            <a:extLst>
              <a:ext uri="{FF2B5EF4-FFF2-40B4-BE49-F238E27FC236}">
                <a16:creationId xmlns:a16="http://schemas.microsoft.com/office/drawing/2014/main" id="{CD1694A7-ADCA-4968-8201-AED39CD54199}"/>
              </a:ext>
            </a:extLst>
          </p:cNvPr>
          <p:cNvPicPr>
            <a:picLocks noChangeAspect="1"/>
          </p:cNvPicPr>
          <p:nvPr/>
        </p:nvPicPr>
        <p:blipFill>
          <a:blip r:embed="rId4"/>
          <a:stretch>
            <a:fillRect/>
          </a:stretch>
        </p:blipFill>
        <p:spPr>
          <a:xfrm>
            <a:off x="584200" y="4900442"/>
            <a:ext cx="11204484" cy="1799434"/>
          </a:xfrm>
          <a:prstGeom prst="rect">
            <a:avLst/>
          </a:prstGeom>
        </p:spPr>
      </p:pic>
    </p:spTree>
    <p:extLst>
      <p:ext uri="{BB962C8B-B14F-4D97-AF65-F5344CB8AC3E}">
        <p14:creationId xmlns:p14="http://schemas.microsoft.com/office/powerpoint/2010/main" val="2079744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4685-1847-4DF1-BF4E-898307242E60}"/>
              </a:ext>
            </a:extLst>
          </p:cNvPr>
          <p:cNvSpPr>
            <a:spLocks noGrp="1"/>
          </p:cNvSpPr>
          <p:nvPr>
            <p:ph type="title"/>
          </p:nvPr>
        </p:nvSpPr>
        <p:spPr/>
        <p:txBody>
          <a:bodyPr/>
          <a:lstStyle/>
          <a:p>
            <a:r>
              <a:rPr lang="en-US" dirty="0"/>
              <a:t>Bootstrapping method: Captioning and Filtering</a:t>
            </a:r>
            <a:r>
              <a:rPr lang="en-US" sz="2400" dirty="0"/>
              <a:t> (</a:t>
            </a:r>
            <a:r>
              <a:rPr lang="en-US" sz="2400" dirty="0" err="1"/>
              <a:t>CapFilt</a:t>
            </a:r>
            <a:r>
              <a:rPr lang="en-US" sz="2400" dirty="0"/>
              <a:t>)</a:t>
            </a:r>
            <a:r>
              <a:rPr lang="en-US" dirty="0"/>
              <a:t> </a:t>
            </a:r>
          </a:p>
        </p:txBody>
      </p:sp>
      <p:pic>
        <p:nvPicPr>
          <p:cNvPr id="5" name="Picture 4">
            <a:extLst>
              <a:ext uri="{FF2B5EF4-FFF2-40B4-BE49-F238E27FC236}">
                <a16:creationId xmlns:a16="http://schemas.microsoft.com/office/drawing/2014/main" id="{9AC66557-A1CF-48BE-BB01-38D3C81E5FC9}"/>
              </a:ext>
            </a:extLst>
          </p:cNvPr>
          <p:cNvPicPr>
            <a:picLocks noChangeAspect="1"/>
          </p:cNvPicPr>
          <p:nvPr/>
        </p:nvPicPr>
        <p:blipFill>
          <a:blip r:embed="rId3"/>
          <a:stretch>
            <a:fillRect/>
          </a:stretch>
        </p:blipFill>
        <p:spPr>
          <a:xfrm>
            <a:off x="711322" y="3030745"/>
            <a:ext cx="8961905" cy="3685714"/>
          </a:xfrm>
          <a:prstGeom prst="rect">
            <a:avLst/>
          </a:prstGeom>
        </p:spPr>
      </p:pic>
      <p:sp>
        <p:nvSpPr>
          <p:cNvPr id="4" name="Rectangle 3">
            <a:extLst>
              <a:ext uri="{FF2B5EF4-FFF2-40B4-BE49-F238E27FC236}">
                <a16:creationId xmlns:a16="http://schemas.microsoft.com/office/drawing/2014/main" id="{67D6BC54-6BBF-4285-B185-2B47849EB944}"/>
              </a:ext>
            </a:extLst>
          </p:cNvPr>
          <p:cNvSpPr/>
          <p:nvPr/>
        </p:nvSpPr>
        <p:spPr bwMode="auto">
          <a:xfrm>
            <a:off x="711322" y="3030745"/>
            <a:ext cx="4370129" cy="3685714"/>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5CF2AD6E-5B07-4C6F-8F35-F080126328F5}"/>
              </a:ext>
            </a:extLst>
          </p:cNvPr>
          <p:cNvSpPr>
            <a:spLocks noGrp="1"/>
          </p:cNvSpPr>
          <p:nvPr>
            <p:ph sz="quarter" idx="10"/>
          </p:nvPr>
        </p:nvSpPr>
        <p:spPr>
          <a:xfrm>
            <a:off x="584200" y="1435100"/>
            <a:ext cx="11018838" cy="861774"/>
          </a:xfrm>
        </p:spPr>
        <p:txBody>
          <a:bodyPr/>
          <a:lstStyle/>
          <a:p>
            <a:r>
              <a:rPr lang="en-US" altLang="zh-CN" dirty="0"/>
              <a:t>The captioner and filter are </a:t>
            </a:r>
            <a:r>
              <a:rPr lang="en-US" altLang="zh-CN" b="1" dirty="0"/>
              <a:t>i</a:t>
            </a:r>
            <a:r>
              <a:rPr lang="en-US" b="1" dirty="0"/>
              <a:t>nitialized</a:t>
            </a:r>
            <a:r>
              <a:rPr lang="en-US" dirty="0"/>
              <a:t> from the same pre-trained model and </a:t>
            </a:r>
            <a:r>
              <a:rPr lang="en-US" b="1" dirty="0"/>
              <a:t>finetuned</a:t>
            </a:r>
            <a:r>
              <a:rPr lang="en-US" dirty="0"/>
              <a:t> individually on the COCO dataset. </a:t>
            </a:r>
          </a:p>
        </p:txBody>
      </p:sp>
      <p:sp>
        <p:nvSpPr>
          <p:cNvPr id="11" name="TextBox 10">
            <a:extLst>
              <a:ext uri="{FF2B5EF4-FFF2-40B4-BE49-F238E27FC236}">
                <a16:creationId xmlns:a16="http://schemas.microsoft.com/office/drawing/2014/main" id="{61065F01-635E-4485-AD91-CF25CD64F0D9}"/>
              </a:ext>
            </a:extLst>
          </p:cNvPr>
          <p:cNvSpPr txBox="1"/>
          <p:nvPr/>
        </p:nvSpPr>
        <p:spPr>
          <a:xfrm>
            <a:off x="5036071" y="2842251"/>
            <a:ext cx="2357506" cy="3416320"/>
          </a:xfrm>
          <a:prstGeom prst="rect">
            <a:avLst/>
          </a:prstGeom>
          <a:noFill/>
          <a:ln w="28575">
            <a:solidFill>
              <a:srgbClr val="FF9349"/>
            </a:solidFill>
          </a:ln>
        </p:spPr>
        <p:txBody>
          <a:bodyPr wrap="square">
            <a:spAutoFit/>
          </a:bodyPr>
          <a:lstStyle/>
          <a:p>
            <a:r>
              <a:rPr lang="en-US" sz="2400" b="1" dirty="0"/>
              <a:t>Filter</a:t>
            </a:r>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p:txBody>
      </p:sp>
      <p:sp>
        <p:nvSpPr>
          <p:cNvPr id="13" name="TextBox 12">
            <a:extLst>
              <a:ext uri="{FF2B5EF4-FFF2-40B4-BE49-F238E27FC236}">
                <a16:creationId xmlns:a16="http://schemas.microsoft.com/office/drawing/2014/main" id="{B5318542-8598-4904-AC6A-78DA5725BC6E}"/>
              </a:ext>
            </a:extLst>
          </p:cNvPr>
          <p:cNvSpPr txBox="1"/>
          <p:nvPr/>
        </p:nvSpPr>
        <p:spPr>
          <a:xfrm>
            <a:off x="7432766" y="2774099"/>
            <a:ext cx="2419898" cy="3539430"/>
          </a:xfrm>
          <a:prstGeom prst="rect">
            <a:avLst/>
          </a:prstGeom>
          <a:noFill/>
          <a:ln w="28575">
            <a:solidFill>
              <a:srgbClr val="00B050"/>
            </a:solidFill>
          </a:ln>
        </p:spPr>
        <p:txBody>
          <a:bodyPr wrap="square">
            <a:spAutoFit/>
          </a:bodyPr>
          <a:lstStyle/>
          <a:p>
            <a:r>
              <a:rPr lang="en-US" sz="2400" b="1" dirty="0"/>
              <a:t>Captioner</a:t>
            </a:r>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dirty="0"/>
          </a:p>
        </p:txBody>
      </p:sp>
    </p:spTree>
    <p:extLst>
      <p:ext uri="{BB962C8B-B14F-4D97-AF65-F5344CB8AC3E}">
        <p14:creationId xmlns:p14="http://schemas.microsoft.com/office/powerpoint/2010/main" val="18978988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D13D4-412F-4752-A943-56C9B681C5E4}"/>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F5B844C-797C-46C4-95D5-A36FA14F04B1}"/>
              </a:ext>
            </a:extLst>
          </p:cNvPr>
          <p:cNvSpPr>
            <a:spLocks noGrp="1"/>
          </p:cNvSpPr>
          <p:nvPr>
            <p:ph sz="quarter" idx="10"/>
          </p:nvPr>
        </p:nvSpPr>
        <p:spPr>
          <a:xfrm>
            <a:off x="584200" y="1435100"/>
            <a:ext cx="11018838" cy="4358116"/>
          </a:xfrm>
        </p:spPr>
        <p:txBody>
          <a:bodyPr/>
          <a:lstStyle/>
          <a:p>
            <a:r>
              <a:rPr lang="en-US" dirty="0"/>
              <a:t>Background of Vision-Language Pre-training (VLP)</a:t>
            </a:r>
          </a:p>
          <a:p>
            <a:pPr lvl="1"/>
            <a:r>
              <a:rPr lang="en-US" dirty="0"/>
              <a:t>Datasets</a:t>
            </a:r>
          </a:p>
          <a:p>
            <a:pPr lvl="1"/>
            <a:r>
              <a:rPr lang="en-US" dirty="0"/>
              <a:t>Model Architectures</a:t>
            </a:r>
          </a:p>
          <a:p>
            <a:pPr lvl="1"/>
            <a:r>
              <a:rPr lang="en-US" dirty="0"/>
              <a:t>Pre-training Objectives</a:t>
            </a:r>
          </a:p>
          <a:p>
            <a:pPr lvl="1"/>
            <a:r>
              <a:rPr lang="en-US" dirty="0"/>
              <a:t>Visual Features</a:t>
            </a:r>
          </a:p>
          <a:p>
            <a:pPr lvl="1"/>
            <a:r>
              <a:rPr lang="en-US" dirty="0"/>
              <a:t>Representative VLP Models</a:t>
            </a:r>
          </a:p>
          <a:p>
            <a:r>
              <a:rPr lang="en-US" sz="2800" dirty="0"/>
              <a:t>Introduction to the BLIP: </a:t>
            </a:r>
            <a:r>
              <a:rPr lang="en-US" sz="2000" dirty="0"/>
              <a:t>Bootstrapping Language-Image Pre-training for Unified Vision-Language Understanding and Generation</a:t>
            </a:r>
            <a:endParaRPr lang="en-US" dirty="0"/>
          </a:p>
          <a:p>
            <a:pPr lvl="1"/>
            <a:r>
              <a:rPr lang="en-US" dirty="0"/>
              <a:t>Method</a:t>
            </a:r>
          </a:p>
          <a:p>
            <a:pPr lvl="1"/>
            <a:r>
              <a:rPr lang="en-US" dirty="0"/>
              <a:t>Experiments</a:t>
            </a:r>
          </a:p>
          <a:p>
            <a:r>
              <a:rPr lang="en-US" dirty="0"/>
              <a:t>Discussion</a:t>
            </a:r>
          </a:p>
        </p:txBody>
      </p:sp>
    </p:spTree>
    <p:extLst>
      <p:ext uri="{BB962C8B-B14F-4D97-AF65-F5344CB8AC3E}">
        <p14:creationId xmlns:p14="http://schemas.microsoft.com/office/powerpoint/2010/main" val="338586853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2A16-C1A8-45BB-9A33-F767156639FE}"/>
              </a:ext>
            </a:extLst>
          </p:cNvPr>
          <p:cNvSpPr>
            <a:spLocks noGrp="1"/>
          </p:cNvSpPr>
          <p:nvPr>
            <p:ph type="title"/>
          </p:nvPr>
        </p:nvSpPr>
        <p:spPr/>
        <p:txBody>
          <a:bodyPr/>
          <a:lstStyle/>
          <a:p>
            <a:r>
              <a:rPr lang="en-US" dirty="0"/>
              <a:t>Bootstrapping method: Captioning and Filtering</a:t>
            </a:r>
            <a:r>
              <a:rPr lang="en-US" sz="2400" dirty="0"/>
              <a:t> (</a:t>
            </a:r>
            <a:r>
              <a:rPr lang="en-US" sz="2400" dirty="0" err="1"/>
              <a:t>CapFilt</a:t>
            </a:r>
            <a:r>
              <a:rPr lang="en-US" sz="2400" dirty="0"/>
              <a:t>)</a:t>
            </a:r>
            <a:r>
              <a:rPr lang="en-US" dirty="0"/>
              <a:t> </a:t>
            </a:r>
          </a:p>
        </p:txBody>
      </p:sp>
      <p:sp>
        <p:nvSpPr>
          <p:cNvPr id="3" name="Content Placeholder 2">
            <a:extLst>
              <a:ext uri="{FF2B5EF4-FFF2-40B4-BE49-F238E27FC236}">
                <a16:creationId xmlns:a16="http://schemas.microsoft.com/office/drawing/2014/main" id="{6FBF59A8-C5C7-45F6-ACC7-62B9EED7EB2C}"/>
              </a:ext>
            </a:extLst>
          </p:cNvPr>
          <p:cNvSpPr>
            <a:spLocks noGrp="1"/>
          </p:cNvSpPr>
          <p:nvPr>
            <p:ph sz="quarter" idx="10"/>
          </p:nvPr>
        </p:nvSpPr>
        <p:spPr>
          <a:xfrm>
            <a:off x="584200" y="1435100"/>
            <a:ext cx="11018838" cy="1378839"/>
          </a:xfrm>
        </p:spPr>
        <p:txBody>
          <a:bodyPr/>
          <a:lstStyle/>
          <a:p>
            <a:r>
              <a:rPr lang="en-US" sz="2800" dirty="0"/>
              <a:t>Pre-train a </a:t>
            </a:r>
            <a:r>
              <a:rPr lang="en-US" sz="2800" b="1" dirty="0"/>
              <a:t>new</a:t>
            </a:r>
            <a:r>
              <a:rPr lang="en-US" sz="2800" dirty="0"/>
              <a:t> model </a:t>
            </a:r>
            <a:r>
              <a:rPr lang="en-US" altLang="zh-CN" sz="2800" dirty="0"/>
              <a:t>with </a:t>
            </a:r>
            <a:r>
              <a:rPr lang="en-US" altLang="zh-CN" sz="2800" b="1" dirty="0"/>
              <a:t>t</a:t>
            </a:r>
            <a:r>
              <a:rPr lang="en-US" b="1" dirty="0"/>
              <a:t>he bootstrapped</a:t>
            </a:r>
            <a:r>
              <a:rPr lang="en-US" sz="2800" b="1" dirty="0"/>
              <a:t> dataset </a:t>
            </a:r>
            <a:r>
              <a:rPr lang="en-US" sz="2800" dirty="0"/>
              <a:t>(= the filtered image-text pairs + the human-annotated pairs)</a:t>
            </a:r>
            <a:endParaRPr lang="en-US" dirty="0"/>
          </a:p>
          <a:p>
            <a:endParaRPr lang="en-US" dirty="0"/>
          </a:p>
        </p:txBody>
      </p:sp>
      <p:pic>
        <p:nvPicPr>
          <p:cNvPr id="5" name="Picture 4">
            <a:extLst>
              <a:ext uri="{FF2B5EF4-FFF2-40B4-BE49-F238E27FC236}">
                <a16:creationId xmlns:a16="http://schemas.microsoft.com/office/drawing/2014/main" id="{1CFC5809-5880-4202-8172-5A10770DE2D0}"/>
              </a:ext>
            </a:extLst>
          </p:cNvPr>
          <p:cNvPicPr>
            <a:picLocks noChangeAspect="1"/>
          </p:cNvPicPr>
          <p:nvPr/>
        </p:nvPicPr>
        <p:blipFill>
          <a:blip r:embed="rId3"/>
          <a:stretch>
            <a:fillRect/>
          </a:stretch>
        </p:blipFill>
        <p:spPr>
          <a:xfrm>
            <a:off x="584200" y="2629416"/>
            <a:ext cx="11018836" cy="3637286"/>
          </a:xfrm>
          <a:prstGeom prst="rect">
            <a:avLst/>
          </a:prstGeom>
        </p:spPr>
      </p:pic>
    </p:spTree>
    <p:extLst>
      <p:ext uri="{BB962C8B-B14F-4D97-AF65-F5344CB8AC3E}">
        <p14:creationId xmlns:p14="http://schemas.microsoft.com/office/powerpoint/2010/main" val="1774426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59F0C4-701F-4B3D-A71A-52CC52791116}"/>
              </a:ext>
            </a:extLst>
          </p:cNvPr>
          <p:cNvSpPr>
            <a:spLocks noGrp="1"/>
          </p:cNvSpPr>
          <p:nvPr>
            <p:ph type="title"/>
          </p:nvPr>
        </p:nvSpPr>
        <p:spPr>
          <a:xfrm>
            <a:off x="582612" y="1268412"/>
            <a:ext cx="3182027" cy="3959225"/>
          </a:xfrm>
        </p:spPr>
        <p:txBody>
          <a:bodyPr/>
          <a:lstStyle/>
          <a:p>
            <a:r>
              <a:rPr lang="en-US" altLang="zh-CN" dirty="0"/>
              <a:t>Experiments</a:t>
            </a:r>
            <a:endParaRPr lang="en-US" dirty="0"/>
          </a:p>
        </p:txBody>
      </p:sp>
      <p:sp>
        <p:nvSpPr>
          <p:cNvPr id="2" name="Text Placeholder 1">
            <a:extLst>
              <a:ext uri="{FF2B5EF4-FFF2-40B4-BE49-F238E27FC236}">
                <a16:creationId xmlns:a16="http://schemas.microsoft.com/office/drawing/2014/main" id="{F905B7BA-34DF-4674-9D4A-70965A4FA0A4}"/>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8157766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B79E-8B9F-43A0-8ECC-B6A7924FBFF8}"/>
              </a:ext>
            </a:extLst>
          </p:cNvPr>
          <p:cNvSpPr>
            <a:spLocks noGrp="1"/>
          </p:cNvSpPr>
          <p:nvPr>
            <p:ph type="title"/>
          </p:nvPr>
        </p:nvSpPr>
        <p:spPr/>
        <p:txBody>
          <a:bodyPr/>
          <a:lstStyle/>
          <a:p>
            <a:r>
              <a:rPr lang="en-US" dirty="0"/>
              <a:t>Pre-training Details</a:t>
            </a:r>
          </a:p>
        </p:txBody>
      </p:sp>
      <p:sp>
        <p:nvSpPr>
          <p:cNvPr id="3" name="Content Placeholder 2">
            <a:extLst>
              <a:ext uri="{FF2B5EF4-FFF2-40B4-BE49-F238E27FC236}">
                <a16:creationId xmlns:a16="http://schemas.microsoft.com/office/drawing/2014/main" id="{EAC409DD-2F5A-475A-8CFB-C06FDBFBB3F0}"/>
              </a:ext>
            </a:extLst>
          </p:cNvPr>
          <p:cNvSpPr>
            <a:spLocks noGrp="1"/>
          </p:cNvSpPr>
          <p:nvPr>
            <p:ph sz="quarter" idx="10"/>
          </p:nvPr>
        </p:nvSpPr>
        <p:spPr>
          <a:xfrm>
            <a:off x="584200" y="1435100"/>
            <a:ext cx="11018838" cy="3274743"/>
          </a:xfrm>
        </p:spPr>
        <p:txBody>
          <a:bodyPr/>
          <a:lstStyle/>
          <a:p>
            <a:r>
              <a:rPr lang="en-US" b="1" dirty="0"/>
              <a:t>Data</a:t>
            </a:r>
            <a:r>
              <a:rPr lang="en-US" dirty="0"/>
              <a:t>: </a:t>
            </a:r>
            <a:r>
              <a:rPr lang="en-US" u="sng" dirty="0"/>
              <a:t>14M image</a:t>
            </a:r>
            <a:r>
              <a:rPr lang="en-US" dirty="0"/>
              <a:t>: COCO </a:t>
            </a:r>
            <a:r>
              <a:rPr lang="en-US" altLang="zh-CN" dirty="0"/>
              <a:t>+</a:t>
            </a:r>
            <a:r>
              <a:rPr lang="en-US" dirty="0"/>
              <a:t> </a:t>
            </a:r>
            <a:r>
              <a:rPr lang="en-US" altLang="zh-CN" dirty="0"/>
              <a:t>VG + </a:t>
            </a:r>
            <a:r>
              <a:rPr lang="en-US" dirty="0"/>
              <a:t>CC + CC12M + SBU captions; </a:t>
            </a:r>
            <a:r>
              <a:rPr lang="en-US" u="sng" dirty="0"/>
              <a:t>129M image</a:t>
            </a:r>
            <a:r>
              <a:rPr lang="en-US" dirty="0"/>
              <a:t>: +LAION</a:t>
            </a:r>
          </a:p>
          <a:p>
            <a:r>
              <a:rPr lang="en-US" b="1" dirty="0"/>
              <a:t>Initialization</a:t>
            </a:r>
            <a:r>
              <a:rPr lang="en-US" dirty="0"/>
              <a:t>: </a:t>
            </a:r>
            <a:r>
              <a:rPr lang="en-US" u="sng" dirty="0"/>
              <a:t>image</a:t>
            </a:r>
            <a:r>
              <a:rPr lang="en-US" dirty="0"/>
              <a:t>: </a:t>
            </a:r>
            <a:r>
              <a:rPr lang="en-US" dirty="0" err="1"/>
              <a:t>ViT</a:t>
            </a:r>
            <a:r>
              <a:rPr lang="en-US" dirty="0"/>
              <a:t> pre-trained on ImageNet; </a:t>
            </a:r>
            <a:r>
              <a:rPr lang="en-US" u="sng" dirty="0"/>
              <a:t>text</a:t>
            </a:r>
            <a:r>
              <a:rPr lang="en-US" dirty="0"/>
              <a:t>: </a:t>
            </a:r>
            <a:r>
              <a:rPr lang="en-US" dirty="0" err="1"/>
              <a:t>BERTbase</a:t>
            </a:r>
            <a:endParaRPr lang="en-US" dirty="0"/>
          </a:p>
          <a:p>
            <a:r>
              <a:rPr lang="en-US" b="1" dirty="0"/>
              <a:t>Training</a:t>
            </a:r>
            <a:r>
              <a:rPr lang="en-US" dirty="0"/>
              <a:t>: two 16-GPU nodes; 20 epochs using a batch size of 2880 (</a:t>
            </a:r>
            <a:r>
              <a:rPr lang="en-US" dirty="0" err="1"/>
              <a:t>ViT</a:t>
            </a:r>
            <a:r>
              <a:rPr lang="en-US" dirty="0"/>
              <a:t>-B) /2400 (</a:t>
            </a:r>
            <a:r>
              <a:rPr lang="en-US" dirty="0" err="1"/>
              <a:t>ViT</a:t>
            </a:r>
            <a:r>
              <a:rPr lang="en-US" dirty="0"/>
              <a:t>-L).</a:t>
            </a:r>
          </a:p>
          <a:p>
            <a:r>
              <a:rPr lang="en-US" b="1" dirty="0"/>
              <a:t>Image process</a:t>
            </a:r>
            <a:r>
              <a:rPr lang="en-US" dirty="0"/>
              <a:t>: </a:t>
            </a:r>
            <a:r>
              <a:rPr lang="en-US" u="sng" dirty="0"/>
              <a:t>patches</a:t>
            </a:r>
            <a:r>
              <a:rPr lang="en-US" dirty="0"/>
              <a:t>: 16×16; </a:t>
            </a:r>
            <a:r>
              <a:rPr lang="en-US" u="sng" dirty="0"/>
              <a:t>pre-train</a:t>
            </a:r>
            <a:r>
              <a:rPr lang="en-US" dirty="0"/>
              <a:t>: random image crops of resolution 224×224; </a:t>
            </a:r>
            <a:r>
              <a:rPr lang="en-US" u="sng" dirty="0"/>
              <a:t>fine-tune</a:t>
            </a:r>
            <a:r>
              <a:rPr lang="en-US" dirty="0"/>
              <a:t>: 384 × 384</a:t>
            </a:r>
          </a:p>
        </p:txBody>
      </p:sp>
    </p:spTree>
    <p:extLst>
      <p:ext uri="{BB962C8B-B14F-4D97-AF65-F5344CB8AC3E}">
        <p14:creationId xmlns:p14="http://schemas.microsoft.com/office/powerpoint/2010/main" val="40976669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E43EA3-9D0E-4F0E-AFA3-F097AFAB5ADC}"/>
              </a:ext>
            </a:extLst>
          </p:cNvPr>
          <p:cNvPicPr>
            <a:picLocks noChangeAspect="1"/>
          </p:cNvPicPr>
          <p:nvPr/>
        </p:nvPicPr>
        <p:blipFill>
          <a:blip r:embed="rId2"/>
          <a:stretch>
            <a:fillRect/>
          </a:stretch>
        </p:blipFill>
        <p:spPr>
          <a:xfrm>
            <a:off x="7839619" y="1308100"/>
            <a:ext cx="4352381" cy="5390476"/>
          </a:xfrm>
          <a:prstGeom prst="rect">
            <a:avLst/>
          </a:prstGeom>
        </p:spPr>
      </p:pic>
      <p:sp>
        <p:nvSpPr>
          <p:cNvPr id="2" name="Title 1">
            <a:extLst>
              <a:ext uri="{FF2B5EF4-FFF2-40B4-BE49-F238E27FC236}">
                <a16:creationId xmlns:a16="http://schemas.microsoft.com/office/drawing/2014/main" id="{6F3F1415-12F4-48BA-B202-C2E213377404}"/>
              </a:ext>
            </a:extLst>
          </p:cNvPr>
          <p:cNvSpPr>
            <a:spLocks noGrp="1"/>
          </p:cNvSpPr>
          <p:nvPr>
            <p:ph type="title"/>
          </p:nvPr>
        </p:nvSpPr>
        <p:spPr/>
        <p:txBody>
          <a:bodyPr/>
          <a:lstStyle/>
          <a:p>
            <a:r>
              <a:rPr lang="en-US" altLang="zh-CN" dirty="0"/>
              <a:t>Downstream</a:t>
            </a:r>
            <a:r>
              <a:rPr lang="zh-CN" altLang="en-US" dirty="0"/>
              <a:t> </a:t>
            </a:r>
            <a:r>
              <a:rPr lang="en-US" altLang="zh-CN" dirty="0"/>
              <a:t>Tasks</a:t>
            </a:r>
            <a:endParaRPr lang="en-US" dirty="0"/>
          </a:p>
        </p:txBody>
      </p:sp>
      <p:sp>
        <p:nvSpPr>
          <p:cNvPr id="3" name="Content Placeholder 2">
            <a:extLst>
              <a:ext uri="{FF2B5EF4-FFF2-40B4-BE49-F238E27FC236}">
                <a16:creationId xmlns:a16="http://schemas.microsoft.com/office/drawing/2014/main" id="{13030B71-2820-433A-AA96-642F503EA5D9}"/>
              </a:ext>
            </a:extLst>
          </p:cNvPr>
          <p:cNvSpPr>
            <a:spLocks noGrp="1"/>
          </p:cNvSpPr>
          <p:nvPr>
            <p:ph sz="quarter" idx="10"/>
          </p:nvPr>
        </p:nvSpPr>
        <p:spPr>
          <a:xfrm>
            <a:off x="584200" y="1435100"/>
            <a:ext cx="11018838" cy="4271939"/>
          </a:xfrm>
        </p:spPr>
        <p:txBody>
          <a:bodyPr/>
          <a:lstStyle/>
          <a:p>
            <a:r>
              <a:rPr lang="en-US" dirty="0"/>
              <a:t>Image Captioning &amp; VQA: LM loss</a:t>
            </a:r>
          </a:p>
          <a:p>
            <a:pPr lvl="1"/>
            <a:r>
              <a:rPr lang="en-US" dirty="0"/>
              <a:t>generative</a:t>
            </a:r>
          </a:p>
          <a:p>
            <a:endParaRPr lang="en-US" dirty="0"/>
          </a:p>
          <a:p>
            <a:r>
              <a:rPr lang="en-US" dirty="0"/>
              <a:t>Image-Text Retrieval: ITC and ITM losses</a:t>
            </a:r>
          </a:p>
          <a:p>
            <a:r>
              <a:rPr lang="en-US" dirty="0"/>
              <a:t>Natural Language Visual Reasoning (NLVR^2)</a:t>
            </a:r>
          </a:p>
          <a:p>
            <a:pPr lvl="1"/>
            <a:r>
              <a:rPr lang="en-US" dirty="0"/>
              <a:t>whether a sentence describes a pair of images</a:t>
            </a:r>
          </a:p>
          <a:p>
            <a:r>
              <a:rPr lang="en-US" dirty="0"/>
              <a:t>Visual Dialog (</a:t>
            </a:r>
            <a:r>
              <a:rPr lang="en-US" dirty="0" err="1"/>
              <a:t>VisDial</a:t>
            </a:r>
            <a:r>
              <a:rPr lang="en-US" dirty="0"/>
              <a:t>): ITM loss</a:t>
            </a:r>
          </a:p>
          <a:p>
            <a:pPr lvl="1"/>
            <a:r>
              <a:rPr lang="en-US" dirty="0"/>
              <a:t>ranks a pool of answer candidates</a:t>
            </a:r>
          </a:p>
          <a:p>
            <a:endParaRPr lang="en-US" dirty="0"/>
          </a:p>
        </p:txBody>
      </p:sp>
    </p:spTree>
    <p:extLst>
      <p:ext uri="{BB962C8B-B14F-4D97-AF65-F5344CB8AC3E}">
        <p14:creationId xmlns:p14="http://schemas.microsoft.com/office/powerpoint/2010/main" val="4221775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85216" y="2309812"/>
            <a:ext cx="3182027" cy="1107996"/>
          </a:xfrm>
        </p:spPr>
        <p:txBody>
          <a:bodyPr/>
          <a:lstStyle/>
          <a:p>
            <a:r>
              <a:rPr lang="en-US" dirty="0"/>
              <a:t>Ablation Findings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type="body" sz="quarter" idx="11"/>
          </p:nvPr>
        </p:nvSpPr>
        <p:spPr/>
        <p:txBody>
          <a:bodyPr/>
          <a:lstStyle/>
          <a:p>
            <a:pPr marL="514350" indent="-514350">
              <a:buFont typeface="+mj-lt"/>
              <a:buAutoNum type="arabicPeriod"/>
            </a:pPr>
            <a:r>
              <a:rPr lang="en-US" dirty="0" err="1"/>
              <a:t>CapFilt</a:t>
            </a:r>
            <a:r>
              <a:rPr lang="en-US" dirty="0"/>
              <a:t> is effective and scalable.</a:t>
            </a:r>
          </a:p>
          <a:p>
            <a:pPr marL="514350" indent="-514350">
              <a:buFont typeface="+mj-lt"/>
              <a:buAutoNum type="arabicPeriod"/>
            </a:pPr>
            <a:r>
              <a:rPr lang="en-US" dirty="0"/>
              <a:t>Diversity is key for synthetic captions.</a:t>
            </a:r>
          </a:p>
          <a:p>
            <a:pPr marL="514350" indent="-514350">
              <a:buFont typeface="+mj-lt"/>
              <a:buAutoNum type="arabicPeriod"/>
            </a:pPr>
            <a:r>
              <a:rPr lang="en-US" altLang="zh-CN" dirty="0"/>
              <a:t>S</a:t>
            </a:r>
            <a:r>
              <a:rPr lang="en-US" dirty="0"/>
              <a:t>haring the parameters of all layers except for SA in pre-training, but not sharing the captioner and the filter in </a:t>
            </a:r>
            <a:r>
              <a:rPr lang="en-US" dirty="0" err="1"/>
              <a:t>CapFilt</a:t>
            </a:r>
            <a:r>
              <a:rPr lang="en-US" dirty="0"/>
              <a:t>.</a:t>
            </a:r>
          </a:p>
          <a:p>
            <a:pPr marL="514350" indent="-514350">
              <a:buFont typeface="+mj-lt"/>
              <a:buAutoNum type="arabicPeriod"/>
            </a:pPr>
            <a:r>
              <a:rPr lang="en-US" dirty="0"/>
              <a:t>A new model should be trained on the bootstrapped dataset.</a:t>
            </a:r>
          </a:p>
        </p:txBody>
      </p:sp>
    </p:spTree>
    <p:extLst>
      <p:ext uri="{BB962C8B-B14F-4D97-AF65-F5344CB8AC3E}">
        <p14:creationId xmlns:p14="http://schemas.microsoft.com/office/powerpoint/2010/main" val="7833626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C8C2-A1C3-4A7D-8E82-49CCE7B7F4B8}"/>
              </a:ext>
            </a:extLst>
          </p:cNvPr>
          <p:cNvSpPr>
            <a:spLocks noGrp="1"/>
          </p:cNvSpPr>
          <p:nvPr>
            <p:ph type="title"/>
          </p:nvPr>
        </p:nvSpPr>
        <p:spPr/>
        <p:txBody>
          <a:bodyPr/>
          <a:lstStyle/>
          <a:p>
            <a:r>
              <a:rPr lang="en-US" dirty="0" err="1"/>
              <a:t>CapFilt</a:t>
            </a:r>
            <a:r>
              <a:rPr lang="en-US" dirty="0"/>
              <a:t> is Effective and Scalable</a:t>
            </a:r>
          </a:p>
        </p:txBody>
      </p:sp>
      <p:sp>
        <p:nvSpPr>
          <p:cNvPr id="3" name="Content Placeholder 2">
            <a:extLst>
              <a:ext uri="{FF2B5EF4-FFF2-40B4-BE49-F238E27FC236}">
                <a16:creationId xmlns:a16="http://schemas.microsoft.com/office/drawing/2014/main" id="{F4B13F71-EAC1-4994-948F-F0D6C7CD2E55}"/>
              </a:ext>
            </a:extLst>
          </p:cNvPr>
          <p:cNvSpPr>
            <a:spLocks noGrp="1"/>
          </p:cNvSpPr>
          <p:nvPr>
            <p:ph sz="quarter" idx="10"/>
          </p:nvPr>
        </p:nvSpPr>
        <p:spPr>
          <a:xfrm>
            <a:off x="584200" y="1435100"/>
            <a:ext cx="11018838" cy="861774"/>
          </a:xfrm>
        </p:spPr>
        <p:txBody>
          <a:bodyPr/>
          <a:lstStyle/>
          <a:p>
            <a:r>
              <a:rPr lang="en-US" dirty="0"/>
              <a:t>Scalability: </a:t>
            </a:r>
            <a:r>
              <a:rPr lang="en-US" dirty="0" err="1"/>
              <a:t>CapFilt</a:t>
            </a:r>
            <a:r>
              <a:rPr lang="en-US" dirty="0"/>
              <a:t> can further boost performance with a larger dataset and a larger vision backbone</a:t>
            </a:r>
          </a:p>
        </p:txBody>
      </p:sp>
      <p:pic>
        <p:nvPicPr>
          <p:cNvPr id="5" name="Picture 4">
            <a:extLst>
              <a:ext uri="{FF2B5EF4-FFF2-40B4-BE49-F238E27FC236}">
                <a16:creationId xmlns:a16="http://schemas.microsoft.com/office/drawing/2014/main" id="{D21DB2DF-855A-4973-BA40-FE1833B7C302}"/>
              </a:ext>
            </a:extLst>
          </p:cNvPr>
          <p:cNvPicPr>
            <a:picLocks noChangeAspect="1"/>
          </p:cNvPicPr>
          <p:nvPr/>
        </p:nvPicPr>
        <p:blipFill>
          <a:blip r:embed="rId2"/>
          <a:stretch>
            <a:fillRect/>
          </a:stretch>
        </p:blipFill>
        <p:spPr>
          <a:xfrm>
            <a:off x="828456" y="2283883"/>
            <a:ext cx="10530326" cy="3711968"/>
          </a:xfrm>
          <a:prstGeom prst="rect">
            <a:avLst/>
          </a:prstGeom>
        </p:spPr>
      </p:pic>
    </p:spTree>
    <p:extLst>
      <p:ext uri="{BB962C8B-B14F-4D97-AF65-F5344CB8AC3E}">
        <p14:creationId xmlns:p14="http://schemas.microsoft.com/office/powerpoint/2010/main" val="402960513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CBF61-F79F-4D41-B301-6D741E74166C}"/>
              </a:ext>
            </a:extLst>
          </p:cNvPr>
          <p:cNvSpPr>
            <a:spLocks noGrp="1"/>
          </p:cNvSpPr>
          <p:nvPr>
            <p:ph type="title"/>
          </p:nvPr>
        </p:nvSpPr>
        <p:spPr/>
        <p:txBody>
          <a:bodyPr/>
          <a:lstStyle/>
          <a:p>
            <a:r>
              <a:rPr lang="en-US" dirty="0"/>
              <a:t>Diversity is Key for Synthetic Captions</a:t>
            </a:r>
          </a:p>
        </p:txBody>
      </p:sp>
      <p:sp>
        <p:nvSpPr>
          <p:cNvPr id="3" name="Content Placeholder 2">
            <a:extLst>
              <a:ext uri="{FF2B5EF4-FFF2-40B4-BE49-F238E27FC236}">
                <a16:creationId xmlns:a16="http://schemas.microsoft.com/office/drawing/2014/main" id="{81138DFB-623F-44FE-B1DE-51BF7C2F2A2F}"/>
              </a:ext>
            </a:extLst>
          </p:cNvPr>
          <p:cNvSpPr>
            <a:spLocks noGrp="1"/>
          </p:cNvSpPr>
          <p:nvPr>
            <p:ph sz="quarter" idx="10"/>
          </p:nvPr>
        </p:nvSpPr>
        <p:spPr>
          <a:xfrm>
            <a:off x="584200" y="1435100"/>
            <a:ext cx="11018838" cy="1625060"/>
          </a:xfrm>
        </p:spPr>
        <p:txBody>
          <a:bodyPr/>
          <a:lstStyle/>
          <a:p>
            <a:r>
              <a:rPr lang="en-US" sz="2400" dirty="0"/>
              <a:t>Nucleus sampling </a:t>
            </a:r>
            <a:r>
              <a:rPr lang="en-US" altLang="zh-CN" sz="2400" dirty="0"/>
              <a:t>performs better.</a:t>
            </a:r>
            <a:endParaRPr lang="en-US" sz="2400" dirty="0"/>
          </a:p>
          <a:p>
            <a:r>
              <a:rPr lang="en-US" sz="2400" dirty="0"/>
              <a:t>Nucleus sampling is more noisy (a higher noise ratio from the filter). It generates more diverse captions with new information.</a:t>
            </a:r>
          </a:p>
          <a:p>
            <a:endParaRPr lang="en-US" sz="2400" dirty="0"/>
          </a:p>
        </p:txBody>
      </p:sp>
      <p:pic>
        <p:nvPicPr>
          <p:cNvPr id="5" name="Picture 4">
            <a:extLst>
              <a:ext uri="{FF2B5EF4-FFF2-40B4-BE49-F238E27FC236}">
                <a16:creationId xmlns:a16="http://schemas.microsoft.com/office/drawing/2014/main" id="{2A023D0E-B06D-448F-A7C1-46062A9C6362}"/>
              </a:ext>
            </a:extLst>
          </p:cNvPr>
          <p:cNvPicPr>
            <a:picLocks noChangeAspect="1"/>
          </p:cNvPicPr>
          <p:nvPr/>
        </p:nvPicPr>
        <p:blipFill>
          <a:blip r:embed="rId2"/>
          <a:stretch>
            <a:fillRect/>
          </a:stretch>
        </p:blipFill>
        <p:spPr>
          <a:xfrm>
            <a:off x="584199" y="3060160"/>
            <a:ext cx="10778409" cy="1979023"/>
          </a:xfrm>
          <a:prstGeom prst="rect">
            <a:avLst/>
          </a:prstGeom>
        </p:spPr>
      </p:pic>
      <p:sp>
        <p:nvSpPr>
          <p:cNvPr id="9" name="TextBox 8">
            <a:extLst>
              <a:ext uri="{FF2B5EF4-FFF2-40B4-BE49-F238E27FC236}">
                <a16:creationId xmlns:a16="http://schemas.microsoft.com/office/drawing/2014/main" id="{08AC1609-61D5-42D4-BE2F-E0D5E2772144}"/>
              </a:ext>
            </a:extLst>
          </p:cNvPr>
          <p:cNvSpPr txBox="1"/>
          <p:nvPr/>
        </p:nvSpPr>
        <p:spPr>
          <a:xfrm>
            <a:off x="584199" y="5422900"/>
            <a:ext cx="11018519" cy="923330"/>
          </a:xfrm>
          <a:prstGeom prst="rect">
            <a:avLst/>
          </a:prstGeom>
          <a:noFill/>
        </p:spPr>
        <p:txBody>
          <a:bodyPr wrap="square">
            <a:spAutoFit/>
          </a:bodyPr>
          <a:lstStyle/>
          <a:p>
            <a:r>
              <a:rPr lang="en-US" sz="1800" b="1" dirty="0"/>
              <a:t>Nucleus (top-p) sampling</a:t>
            </a:r>
            <a:r>
              <a:rPr lang="en-US" sz="1800" dirty="0"/>
              <a:t>: each token is sampled from a set of tokens whose cumulative probability mass exceeds a threshold p (p = 0.9)</a:t>
            </a:r>
          </a:p>
          <a:p>
            <a:r>
              <a:rPr lang="en-US" sz="1800" b="1" dirty="0"/>
              <a:t>Beam search</a:t>
            </a:r>
            <a:r>
              <a:rPr lang="en-US" sz="1800" dirty="0"/>
              <a:t>: generate captions with the highest probability</a:t>
            </a:r>
          </a:p>
        </p:txBody>
      </p:sp>
    </p:spTree>
    <p:extLst>
      <p:ext uri="{BB962C8B-B14F-4D97-AF65-F5344CB8AC3E}">
        <p14:creationId xmlns:p14="http://schemas.microsoft.com/office/powerpoint/2010/main" val="32795924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C34D-B7BE-4CC9-8EC6-460E9DEB15CA}"/>
              </a:ext>
            </a:extLst>
          </p:cNvPr>
          <p:cNvSpPr>
            <a:spLocks noGrp="1"/>
          </p:cNvSpPr>
          <p:nvPr>
            <p:ph type="title"/>
          </p:nvPr>
        </p:nvSpPr>
        <p:spPr/>
        <p:txBody>
          <a:bodyPr/>
          <a:lstStyle/>
          <a:p>
            <a:r>
              <a:rPr lang="en-US" dirty="0"/>
              <a:t>Parameter Sharing and Decoupling</a:t>
            </a:r>
          </a:p>
        </p:txBody>
      </p:sp>
      <p:pic>
        <p:nvPicPr>
          <p:cNvPr id="7" name="Content Placeholder 6">
            <a:extLst>
              <a:ext uri="{FF2B5EF4-FFF2-40B4-BE49-F238E27FC236}">
                <a16:creationId xmlns:a16="http://schemas.microsoft.com/office/drawing/2014/main" id="{DBDAF0E8-196A-439F-9B90-C7D45F8E0458}"/>
              </a:ext>
            </a:extLst>
          </p:cNvPr>
          <p:cNvPicPr>
            <a:picLocks noGrp="1" noChangeAspect="1"/>
          </p:cNvPicPr>
          <p:nvPr>
            <p:ph sz="quarter" idx="10"/>
          </p:nvPr>
        </p:nvPicPr>
        <p:blipFill>
          <a:blip r:embed="rId2"/>
          <a:stretch>
            <a:fillRect/>
          </a:stretch>
        </p:blipFill>
        <p:spPr>
          <a:xfrm>
            <a:off x="1156442" y="4917116"/>
            <a:ext cx="9874354" cy="1601244"/>
          </a:xfrm>
        </p:spPr>
      </p:pic>
      <p:pic>
        <p:nvPicPr>
          <p:cNvPr id="5" name="Picture 4">
            <a:extLst>
              <a:ext uri="{FF2B5EF4-FFF2-40B4-BE49-F238E27FC236}">
                <a16:creationId xmlns:a16="http://schemas.microsoft.com/office/drawing/2014/main" id="{4175925E-066F-4EA4-8B34-4E5460CD45B6}"/>
              </a:ext>
            </a:extLst>
          </p:cNvPr>
          <p:cNvPicPr>
            <a:picLocks noChangeAspect="1"/>
          </p:cNvPicPr>
          <p:nvPr/>
        </p:nvPicPr>
        <p:blipFill>
          <a:blip r:embed="rId3"/>
          <a:stretch>
            <a:fillRect/>
          </a:stretch>
        </p:blipFill>
        <p:spPr>
          <a:xfrm>
            <a:off x="775179" y="2570840"/>
            <a:ext cx="10636880" cy="1868954"/>
          </a:xfrm>
          <a:prstGeom prst="rect">
            <a:avLst/>
          </a:prstGeom>
        </p:spPr>
      </p:pic>
      <p:sp>
        <p:nvSpPr>
          <p:cNvPr id="8" name="Content Placeholder 2">
            <a:extLst>
              <a:ext uri="{FF2B5EF4-FFF2-40B4-BE49-F238E27FC236}">
                <a16:creationId xmlns:a16="http://schemas.microsoft.com/office/drawing/2014/main" id="{8A59C422-4897-4CDF-8513-A67C4215AC28}"/>
              </a:ext>
            </a:extLst>
          </p:cNvPr>
          <p:cNvSpPr txBox="1">
            <a:spLocks/>
          </p:cNvSpPr>
          <p:nvPr/>
        </p:nvSpPr>
        <p:spPr>
          <a:xfrm>
            <a:off x="584200" y="1435100"/>
            <a:ext cx="11018838" cy="11818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Do not share the parameters of the self-attention layers (SA) </a:t>
            </a:r>
            <a:r>
              <a:rPr lang="en-US" altLang="zh-CN" sz="2400" b="1" dirty="0"/>
              <a:t>in pre-training</a:t>
            </a:r>
            <a:r>
              <a:rPr lang="en-US" sz="2400" b="1" dirty="0"/>
              <a:t> </a:t>
            </a:r>
            <a:r>
              <a:rPr lang="en-US" sz="2400" dirty="0"/>
              <a:t>due to the conflict between the encoding task and the decoding task.</a:t>
            </a:r>
            <a:endParaRPr lang="en-US" sz="2400" b="1" dirty="0"/>
          </a:p>
          <a:p>
            <a:r>
              <a:rPr lang="en-US" altLang="zh-CN" sz="2400" b="1" dirty="0"/>
              <a:t>S</a:t>
            </a:r>
            <a:r>
              <a:rPr lang="en-US" sz="2400" b="1" dirty="0"/>
              <a:t>haring all layers except for SA</a:t>
            </a:r>
            <a:r>
              <a:rPr lang="en-US" sz="2400" dirty="0"/>
              <a:t>: better performance and smaller model size.</a:t>
            </a:r>
          </a:p>
        </p:txBody>
      </p:sp>
      <p:sp>
        <p:nvSpPr>
          <p:cNvPr id="12" name="Content Placeholder 2">
            <a:extLst>
              <a:ext uri="{FF2B5EF4-FFF2-40B4-BE49-F238E27FC236}">
                <a16:creationId xmlns:a16="http://schemas.microsoft.com/office/drawing/2014/main" id="{1E214E38-AD1A-42DF-AFA6-04B69BAC0C51}"/>
              </a:ext>
            </a:extLst>
          </p:cNvPr>
          <p:cNvSpPr txBox="1">
            <a:spLocks/>
          </p:cNvSpPr>
          <p:nvPr/>
        </p:nvSpPr>
        <p:spPr>
          <a:xfrm>
            <a:off x="584200" y="4575940"/>
            <a:ext cx="11018838"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Do not share the parameters of the captioner and the filter in </a:t>
            </a:r>
            <a:r>
              <a:rPr lang="en-US" sz="2400" b="1" dirty="0" err="1"/>
              <a:t>CapFilt</a:t>
            </a:r>
            <a:r>
              <a:rPr lang="en-US" sz="2400" dirty="0"/>
              <a:t>.</a:t>
            </a:r>
            <a:r>
              <a:rPr lang="en-US" sz="2400" b="1" dirty="0"/>
              <a:t> </a:t>
            </a:r>
            <a:endParaRPr lang="en-US" sz="2400" dirty="0"/>
          </a:p>
        </p:txBody>
      </p:sp>
    </p:spTree>
    <p:extLst>
      <p:ext uri="{BB962C8B-B14F-4D97-AF65-F5344CB8AC3E}">
        <p14:creationId xmlns:p14="http://schemas.microsoft.com/office/powerpoint/2010/main" val="4174410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FC7E2-3800-47EC-B52B-7FDB95698A41}"/>
              </a:ext>
            </a:extLst>
          </p:cNvPr>
          <p:cNvSpPr>
            <a:spLocks noGrp="1"/>
          </p:cNvSpPr>
          <p:nvPr>
            <p:ph type="title"/>
          </p:nvPr>
        </p:nvSpPr>
        <p:spPr/>
        <p:txBody>
          <a:bodyPr/>
          <a:lstStyle/>
          <a:p>
            <a:r>
              <a:rPr lang="en-US" altLang="zh-CN" dirty="0"/>
              <a:t>Training Strategy</a:t>
            </a:r>
            <a:endParaRPr lang="en-US" dirty="0"/>
          </a:p>
        </p:txBody>
      </p:sp>
      <p:sp>
        <p:nvSpPr>
          <p:cNvPr id="3" name="Content Placeholder 2">
            <a:extLst>
              <a:ext uri="{FF2B5EF4-FFF2-40B4-BE49-F238E27FC236}">
                <a16:creationId xmlns:a16="http://schemas.microsoft.com/office/drawing/2014/main" id="{02FD00D4-0B94-4535-BDB5-E1D5D07A5372}"/>
              </a:ext>
            </a:extLst>
          </p:cNvPr>
          <p:cNvSpPr>
            <a:spLocks noGrp="1"/>
          </p:cNvSpPr>
          <p:nvPr>
            <p:ph sz="quarter" idx="10"/>
          </p:nvPr>
        </p:nvSpPr>
        <p:spPr>
          <a:xfrm>
            <a:off x="584200" y="1435100"/>
            <a:ext cx="11018838" cy="3016210"/>
          </a:xfrm>
        </p:spPr>
        <p:txBody>
          <a:bodyPr/>
          <a:lstStyle/>
          <a:p>
            <a:r>
              <a:rPr lang="en-US" dirty="0"/>
              <a:t>Improvement with </a:t>
            </a:r>
            <a:r>
              <a:rPr lang="en-US" dirty="0" err="1"/>
              <a:t>CapFilt</a:t>
            </a:r>
            <a:r>
              <a:rPr lang="en-US" dirty="0"/>
              <a:t> is not due to longer training.</a:t>
            </a:r>
          </a:p>
          <a:p>
            <a:endParaRPr lang="en-US" dirty="0"/>
          </a:p>
          <a:p>
            <a:endParaRPr lang="en-US" dirty="0"/>
          </a:p>
          <a:p>
            <a:endParaRPr lang="en-US" dirty="0"/>
          </a:p>
          <a:p>
            <a:endParaRPr lang="en-US" dirty="0"/>
          </a:p>
          <a:p>
            <a:r>
              <a:rPr lang="en-US" dirty="0"/>
              <a:t>A new model should be trained on the bootstrapped dataset.</a:t>
            </a:r>
          </a:p>
        </p:txBody>
      </p:sp>
      <p:pic>
        <p:nvPicPr>
          <p:cNvPr id="5" name="Picture 4">
            <a:extLst>
              <a:ext uri="{FF2B5EF4-FFF2-40B4-BE49-F238E27FC236}">
                <a16:creationId xmlns:a16="http://schemas.microsoft.com/office/drawing/2014/main" id="{4146B70D-00D9-4E58-8DBA-DF0198443D90}"/>
              </a:ext>
            </a:extLst>
          </p:cNvPr>
          <p:cNvPicPr>
            <a:picLocks noChangeAspect="1"/>
          </p:cNvPicPr>
          <p:nvPr/>
        </p:nvPicPr>
        <p:blipFill>
          <a:blip r:embed="rId2"/>
          <a:stretch>
            <a:fillRect/>
          </a:stretch>
        </p:blipFill>
        <p:spPr>
          <a:xfrm>
            <a:off x="677828" y="1887751"/>
            <a:ext cx="10460072" cy="2023141"/>
          </a:xfrm>
          <a:prstGeom prst="rect">
            <a:avLst/>
          </a:prstGeom>
        </p:spPr>
      </p:pic>
      <p:pic>
        <p:nvPicPr>
          <p:cNvPr id="7" name="Picture 6">
            <a:extLst>
              <a:ext uri="{FF2B5EF4-FFF2-40B4-BE49-F238E27FC236}">
                <a16:creationId xmlns:a16="http://schemas.microsoft.com/office/drawing/2014/main" id="{46C3E34D-F410-4A34-9C5E-2BBE8FEDD69D}"/>
              </a:ext>
            </a:extLst>
          </p:cNvPr>
          <p:cNvPicPr>
            <a:picLocks noChangeAspect="1"/>
          </p:cNvPicPr>
          <p:nvPr/>
        </p:nvPicPr>
        <p:blipFill>
          <a:blip r:embed="rId3"/>
          <a:stretch>
            <a:fillRect/>
          </a:stretch>
        </p:blipFill>
        <p:spPr>
          <a:xfrm>
            <a:off x="876300" y="4451310"/>
            <a:ext cx="10434638" cy="1620698"/>
          </a:xfrm>
          <a:prstGeom prst="rect">
            <a:avLst/>
          </a:prstGeom>
        </p:spPr>
      </p:pic>
    </p:spTree>
    <p:extLst>
      <p:ext uri="{BB962C8B-B14F-4D97-AF65-F5344CB8AC3E}">
        <p14:creationId xmlns:p14="http://schemas.microsoft.com/office/powerpoint/2010/main" val="9541363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8754-DDB4-482E-8A41-3F47FEA53F28}"/>
              </a:ext>
            </a:extLst>
          </p:cNvPr>
          <p:cNvSpPr>
            <a:spLocks noGrp="1"/>
          </p:cNvSpPr>
          <p:nvPr>
            <p:ph type="title"/>
          </p:nvPr>
        </p:nvSpPr>
        <p:spPr>
          <a:xfrm>
            <a:off x="585216" y="2309812"/>
            <a:ext cx="3478784" cy="2215991"/>
          </a:xfrm>
        </p:spPr>
        <p:txBody>
          <a:bodyPr/>
          <a:lstStyle/>
          <a:p>
            <a:r>
              <a:rPr lang="en-US" dirty="0"/>
              <a:t>Comparison with</a:t>
            </a:r>
            <a:br>
              <a:rPr lang="en-US" dirty="0"/>
            </a:br>
            <a:r>
              <a:rPr lang="en-US" dirty="0"/>
              <a:t>State-of-the-arts</a:t>
            </a:r>
          </a:p>
        </p:txBody>
      </p:sp>
      <p:sp>
        <p:nvSpPr>
          <p:cNvPr id="4" name="Text Placeholder 3">
            <a:extLst>
              <a:ext uri="{FF2B5EF4-FFF2-40B4-BE49-F238E27FC236}">
                <a16:creationId xmlns:a16="http://schemas.microsoft.com/office/drawing/2014/main" id="{385636EC-F667-4B81-9750-73EA425A0EEC}"/>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53445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D6BA0-8963-411C-A258-C99F6A031F41}"/>
              </a:ext>
            </a:extLst>
          </p:cNvPr>
          <p:cNvSpPr>
            <a:spLocks noGrp="1"/>
          </p:cNvSpPr>
          <p:nvPr>
            <p:ph type="title"/>
          </p:nvPr>
        </p:nvSpPr>
        <p:spPr/>
        <p:txBody>
          <a:bodyPr/>
          <a:lstStyle/>
          <a:p>
            <a:r>
              <a:rPr lang="en-US" dirty="0"/>
              <a:t>Vision-Language Research</a:t>
            </a:r>
          </a:p>
        </p:txBody>
      </p:sp>
      <p:sp>
        <p:nvSpPr>
          <p:cNvPr id="3" name="Content Placeholder 2">
            <a:extLst>
              <a:ext uri="{FF2B5EF4-FFF2-40B4-BE49-F238E27FC236}">
                <a16:creationId xmlns:a16="http://schemas.microsoft.com/office/drawing/2014/main" id="{ABF29E4C-B96D-44C3-9884-B13FB568AA7F}"/>
              </a:ext>
            </a:extLst>
          </p:cNvPr>
          <p:cNvSpPr>
            <a:spLocks noGrp="1"/>
          </p:cNvSpPr>
          <p:nvPr>
            <p:ph sz="quarter" idx="10"/>
          </p:nvPr>
        </p:nvSpPr>
        <p:spPr>
          <a:xfrm>
            <a:off x="584200" y="1435100"/>
            <a:ext cx="11018838" cy="947952"/>
          </a:xfrm>
        </p:spPr>
        <p:txBody>
          <a:bodyPr/>
          <a:lstStyle/>
          <a:p>
            <a:r>
              <a:rPr lang="en-US" dirty="0"/>
              <a:t>Train an AI system that can </a:t>
            </a:r>
            <a:r>
              <a:rPr lang="en-US" b="1" dirty="0"/>
              <a:t>see/paint </a:t>
            </a:r>
            <a:r>
              <a:rPr lang="en-US" dirty="0"/>
              <a:t>(</a:t>
            </a:r>
            <a:r>
              <a:rPr lang="en-US" dirty="0">
                <a:solidFill>
                  <a:schemeClr val="tx1"/>
                </a:solidFill>
              </a:rPr>
              <a:t>V</a:t>
            </a:r>
            <a:r>
              <a:rPr lang="en-US" dirty="0"/>
              <a:t>ision) and </a:t>
            </a:r>
            <a:r>
              <a:rPr lang="en-US" b="1" dirty="0"/>
              <a:t>talk</a:t>
            </a:r>
            <a:r>
              <a:rPr lang="en-US" dirty="0"/>
              <a:t> (</a:t>
            </a:r>
            <a:r>
              <a:rPr lang="en-US" dirty="0">
                <a:solidFill>
                  <a:schemeClr val="tx1"/>
                </a:solidFill>
              </a:rPr>
              <a:t>L</a:t>
            </a:r>
            <a:r>
              <a:rPr lang="en-US" dirty="0"/>
              <a:t>anguage).</a:t>
            </a:r>
          </a:p>
          <a:p>
            <a:r>
              <a:rPr lang="en-US" dirty="0"/>
              <a:t>Common tasks:</a:t>
            </a:r>
          </a:p>
        </p:txBody>
      </p:sp>
      <p:pic>
        <p:nvPicPr>
          <p:cNvPr id="5" name="Picture 4">
            <a:extLst>
              <a:ext uri="{FF2B5EF4-FFF2-40B4-BE49-F238E27FC236}">
                <a16:creationId xmlns:a16="http://schemas.microsoft.com/office/drawing/2014/main" id="{5441740A-DE99-4025-9047-94320B591253}"/>
              </a:ext>
            </a:extLst>
          </p:cNvPr>
          <p:cNvPicPr>
            <a:picLocks noChangeAspect="1"/>
          </p:cNvPicPr>
          <p:nvPr/>
        </p:nvPicPr>
        <p:blipFill>
          <a:blip r:embed="rId3"/>
          <a:stretch>
            <a:fillRect/>
          </a:stretch>
        </p:blipFill>
        <p:spPr>
          <a:xfrm>
            <a:off x="1741356" y="2573382"/>
            <a:ext cx="8704522" cy="3122024"/>
          </a:xfrm>
          <a:prstGeom prst="rect">
            <a:avLst/>
          </a:prstGeom>
        </p:spPr>
      </p:pic>
      <p:sp>
        <p:nvSpPr>
          <p:cNvPr id="7" name="Rectangle 6">
            <a:extLst>
              <a:ext uri="{FF2B5EF4-FFF2-40B4-BE49-F238E27FC236}">
                <a16:creationId xmlns:a16="http://schemas.microsoft.com/office/drawing/2014/main" id="{CCF3D179-DEDD-49AA-AB46-5EE36B10E0B7}"/>
              </a:ext>
            </a:extLst>
          </p:cNvPr>
          <p:cNvSpPr/>
          <p:nvPr/>
        </p:nvSpPr>
        <p:spPr>
          <a:xfrm>
            <a:off x="584198" y="6400800"/>
            <a:ext cx="11018839"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Image credit: </a:t>
            </a:r>
            <a:r>
              <a:rPr lang="en-US" sz="1400" b="0" i="0" dirty="0">
                <a:solidFill>
                  <a:srgbClr val="222222"/>
                </a:solidFill>
                <a:effectLst/>
                <a:latin typeface="Arial" panose="020B0604020202020204" pitchFamily="34" charset="0"/>
              </a:rPr>
              <a:t>Lu, </a:t>
            </a:r>
            <a:r>
              <a:rPr lang="en-US" sz="1400" b="0" i="0" dirty="0" err="1">
                <a:solidFill>
                  <a:srgbClr val="222222"/>
                </a:solidFill>
                <a:effectLst/>
                <a:latin typeface="Arial" panose="020B0604020202020204" pitchFamily="34" charset="0"/>
              </a:rPr>
              <a:t>Jiasen</a:t>
            </a:r>
            <a:r>
              <a:rPr lang="en-US" sz="1400" b="0" i="0" dirty="0">
                <a:solidFill>
                  <a:srgbClr val="222222"/>
                </a:solidFill>
                <a:effectLst/>
                <a:latin typeface="Arial" panose="020B0604020202020204" pitchFamily="34" charset="0"/>
              </a:rPr>
              <a:t>, et al. "12-in-1: Multi-task vision and language representation learning." </a:t>
            </a:r>
            <a:r>
              <a:rPr lang="en-US" sz="1400" b="0" i="1" dirty="0">
                <a:solidFill>
                  <a:srgbClr val="222222"/>
                </a:solidFill>
                <a:effectLst/>
                <a:latin typeface="Arial" panose="020B0604020202020204" pitchFamily="34" charset="0"/>
              </a:rPr>
              <a:t>CVPR</a:t>
            </a:r>
            <a:r>
              <a:rPr lang="en-US" sz="1400" b="0" i="0" dirty="0">
                <a:solidFill>
                  <a:srgbClr val="222222"/>
                </a:solidFill>
                <a:effectLst/>
                <a:latin typeface="Arial" panose="020B0604020202020204" pitchFamily="34" charset="0"/>
              </a:rPr>
              <a:t>. 2020.</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611744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69CFF9-19D2-407A-83E2-48780EE848AC}"/>
              </a:ext>
            </a:extLst>
          </p:cNvPr>
          <p:cNvSpPr>
            <a:spLocks noGrp="1"/>
          </p:cNvSpPr>
          <p:nvPr>
            <p:ph sz="quarter" idx="10"/>
          </p:nvPr>
        </p:nvSpPr>
        <p:spPr/>
        <p:txBody>
          <a:bodyPr/>
          <a:lstStyle/>
          <a:p>
            <a:endParaRPr lang="en-US" dirty="0"/>
          </a:p>
        </p:txBody>
      </p:sp>
      <p:pic>
        <p:nvPicPr>
          <p:cNvPr id="5" name="Picture 4">
            <a:extLst>
              <a:ext uri="{FF2B5EF4-FFF2-40B4-BE49-F238E27FC236}">
                <a16:creationId xmlns:a16="http://schemas.microsoft.com/office/drawing/2014/main" id="{3AEF26DA-F714-40F1-9346-98B0118FB971}"/>
              </a:ext>
            </a:extLst>
          </p:cNvPr>
          <p:cNvPicPr>
            <a:picLocks noChangeAspect="1"/>
          </p:cNvPicPr>
          <p:nvPr/>
        </p:nvPicPr>
        <p:blipFill rotWithShape="1">
          <a:blip r:embed="rId3"/>
          <a:srcRect t="3752"/>
          <a:stretch/>
        </p:blipFill>
        <p:spPr>
          <a:xfrm>
            <a:off x="943938" y="1346200"/>
            <a:ext cx="10168562" cy="3584542"/>
          </a:xfrm>
          <a:prstGeom prst="rect">
            <a:avLst/>
          </a:prstGeom>
        </p:spPr>
      </p:pic>
      <p:sp>
        <p:nvSpPr>
          <p:cNvPr id="2" name="Title 1">
            <a:extLst>
              <a:ext uri="{FF2B5EF4-FFF2-40B4-BE49-F238E27FC236}">
                <a16:creationId xmlns:a16="http://schemas.microsoft.com/office/drawing/2014/main" id="{6313DDE2-DCE8-4E38-960E-5A02C21A1814}"/>
              </a:ext>
            </a:extLst>
          </p:cNvPr>
          <p:cNvSpPr>
            <a:spLocks noGrp="1"/>
          </p:cNvSpPr>
          <p:nvPr>
            <p:ph type="title"/>
          </p:nvPr>
        </p:nvSpPr>
        <p:spPr/>
        <p:txBody>
          <a:bodyPr/>
          <a:lstStyle/>
          <a:p>
            <a:r>
              <a:rPr lang="en-US" dirty="0"/>
              <a:t>Image-Text Retrieval </a:t>
            </a:r>
          </a:p>
        </p:txBody>
      </p:sp>
      <p:pic>
        <p:nvPicPr>
          <p:cNvPr id="9" name="Picture 8">
            <a:extLst>
              <a:ext uri="{FF2B5EF4-FFF2-40B4-BE49-F238E27FC236}">
                <a16:creationId xmlns:a16="http://schemas.microsoft.com/office/drawing/2014/main" id="{1E1A798B-7B94-4C5F-AFC2-363AAA4DE743}"/>
              </a:ext>
            </a:extLst>
          </p:cNvPr>
          <p:cNvPicPr>
            <a:picLocks noChangeAspect="1"/>
          </p:cNvPicPr>
          <p:nvPr/>
        </p:nvPicPr>
        <p:blipFill>
          <a:blip r:embed="rId4"/>
          <a:stretch>
            <a:fillRect/>
          </a:stretch>
        </p:blipFill>
        <p:spPr>
          <a:xfrm>
            <a:off x="4210325" y="4286571"/>
            <a:ext cx="4428571" cy="2571429"/>
          </a:xfrm>
          <a:prstGeom prst="rect">
            <a:avLst/>
          </a:prstGeom>
        </p:spPr>
      </p:pic>
      <p:sp>
        <p:nvSpPr>
          <p:cNvPr id="10" name="Rectangle 9">
            <a:extLst>
              <a:ext uri="{FF2B5EF4-FFF2-40B4-BE49-F238E27FC236}">
                <a16:creationId xmlns:a16="http://schemas.microsoft.com/office/drawing/2014/main" id="{2AF49C81-77AD-43CE-AC00-C7247CE1B0E2}"/>
              </a:ext>
            </a:extLst>
          </p:cNvPr>
          <p:cNvSpPr/>
          <p:nvPr/>
        </p:nvSpPr>
        <p:spPr bwMode="auto">
          <a:xfrm>
            <a:off x="4086497" y="3022600"/>
            <a:ext cx="535577" cy="132878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8DDDEBB-9509-414B-A1AA-2A32017CCD3E}"/>
              </a:ext>
            </a:extLst>
          </p:cNvPr>
          <p:cNvSpPr/>
          <p:nvPr/>
        </p:nvSpPr>
        <p:spPr bwMode="auto">
          <a:xfrm>
            <a:off x="5799902" y="5383711"/>
            <a:ext cx="465908" cy="109546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750620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8B93-58DC-4440-B26E-99E3AE320E0C}"/>
              </a:ext>
            </a:extLst>
          </p:cNvPr>
          <p:cNvSpPr>
            <a:spLocks noGrp="1"/>
          </p:cNvSpPr>
          <p:nvPr>
            <p:ph type="title"/>
          </p:nvPr>
        </p:nvSpPr>
        <p:spPr/>
        <p:txBody>
          <a:bodyPr/>
          <a:lstStyle/>
          <a:p>
            <a:r>
              <a:rPr lang="en-US" dirty="0"/>
              <a:t>Image Captioning</a:t>
            </a:r>
          </a:p>
        </p:txBody>
      </p:sp>
      <p:sp>
        <p:nvSpPr>
          <p:cNvPr id="3" name="Content Placeholder 2">
            <a:extLst>
              <a:ext uri="{FF2B5EF4-FFF2-40B4-BE49-F238E27FC236}">
                <a16:creationId xmlns:a16="http://schemas.microsoft.com/office/drawing/2014/main" id="{10CB31C5-29EB-4DD0-B076-0A3FE816159B}"/>
              </a:ext>
            </a:extLst>
          </p:cNvPr>
          <p:cNvSpPr>
            <a:spLocks noGrp="1"/>
          </p:cNvSpPr>
          <p:nvPr>
            <p:ph sz="quarter" idx="10"/>
          </p:nvPr>
        </p:nvSpPr>
        <p:spPr/>
        <p:txBody>
          <a:bodyPr/>
          <a:lstStyle/>
          <a:p>
            <a:endParaRPr lang="en-US"/>
          </a:p>
        </p:txBody>
      </p:sp>
      <p:pic>
        <p:nvPicPr>
          <p:cNvPr id="5" name="Picture 4">
            <a:extLst>
              <a:ext uri="{FF2B5EF4-FFF2-40B4-BE49-F238E27FC236}">
                <a16:creationId xmlns:a16="http://schemas.microsoft.com/office/drawing/2014/main" id="{E1EEAC6D-7A0F-4E8B-998A-59C8684B0E99}"/>
              </a:ext>
            </a:extLst>
          </p:cNvPr>
          <p:cNvPicPr>
            <a:picLocks noChangeAspect="1"/>
          </p:cNvPicPr>
          <p:nvPr/>
        </p:nvPicPr>
        <p:blipFill>
          <a:blip r:embed="rId2"/>
          <a:stretch>
            <a:fillRect/>
          </a:stretch>
        </p:blipFill>
        <p:spPr>
          <a:xfrm>
            <a:off x="1216873" y="1604350"/>
            <a:ext cx="9753492" cy="4495437"/>
          </a:xfrm>
          <a:prstGeom prst="rect">
            <a:avLst/>
          </a:prstGeom>
        </p:spPr>
      </p:pic>
      <p:sp>
        <p:nvSpPr>
          <p:cNvPr id="7" name="Rectangle 6">
            <a:extLst>
              <a:ext uri="{FF2B5EF4-FFF2-40B4-BE49-F238E27FC236}">
                <a16:creationId xmlns:a16="http://schemas.microsoft.com/office/drawing/2014/main" id="{C90C3487-8822-4C3B-86C8-ACFEAB8FE410}"/>
              </a:ext>
            </a:extLst>
          </p:cNvPr>
          <p:cNvSpPr/>
          <p:nvPr/>
        </p:nvSpPr>
        <p:spPr bwMode="auto">
          <a:xfrm>
            <a:off x="10228217" y="2168435"/>
            <a:ext cx="535577" cy="295220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074806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2AAC5-45E9-44EE-AD3E-BD7A8B9EAD51}"/>
              </a:ext>
            </a:extLst>
          </p:cNvPr>
          <p:cNvSpPr>
            <a:spLocks noGrp="1"/>
          </p:cNvSpPr>
          <p:nvPr>
            <p:ph type="title"/>
          </p:nvPr>
        </p:nvSpPr>
        <p:spPr/>
        <p:txBody>
          <a:bodyPr/>
          <a:lstStyle/>
          <a:p>
            <a:r>
              <a:rPr lang="en-US" dirty="0"/>
              <a:t>VQA, NLVR^2, and </a:t>
            </a:r>
            <a:r>
              <a:rPr lang="en-US" dirty="0" err="1"/>
              <a:t>VisDial</a:t>
            </a:r>
            <a:endParaRPr lang="en-US" dirty="0"/>
          </a:p>
        </p:txBody>
      </p:sp>
      <p:sp>
        <p:nvSpPr>
          <p:cNvPr id="3" name="Content Placeholder 2">
            <a:extLst>
              <a:ext uri="{FF2B5EF4-FFF2-40B4-BE49-F238E27FC236}">
                <a16:creationId xmlns:a16="http://schemas.microsoft.com/office/drawing/2014/main" id="{39764F07-F3D2-401B-9835-8B512BE1E6E4}"/>
              </a:ext>
            </a:extLst>
          </p:cNvPr>
          <p:cNvSpPr>
            <a:spLocks noGrp="1"/>
          </p:cNvSpPr>
          <p:nvPr>
            <p:ph sz="quarter" idx="10"/>
          </p:nvPr>
        </p:nvSpPr>
        <p:spPr>
          <a:xfrm>
            <a:off x="584200" y="1435100"/>
            <a:ext cx="11018838" cy="738664"/>
          </a:xfrm>
        </p:spPr>
        <p:txBody>
          <a:bodyPr/>
          <a:lstStyle/>
          <a:p>
            <a:r>
              <a:rPr lang="en-US" sz="2400" dirty="0"/>
              <a:t>Performance on NLVR^2 does not benefit much from additional web images, possibly due to the domain gap between web data and downstream data.</a:t>
            </a:r>
          </a:p>
        </p:txBody>
      </p:sp>
      <p:pic>
        <p:nvPicPr>
          <p:cNvPr id="5" name="Picture 4">
            <a:extLst>
              <a:ext uri="{FF2B5EF4-FFF2-40B4-BE49-F238E27FC236}">
                <a16:creationId xmlns:a16="http://schemas.microsoft.com/office/drawing/2014/main" id="{8365963D-0A10-41FE-B0F8-5638E274F1F1}"/>
              </a:ext>
            </a:extLst>
          </p:cNvPr>
          <p:cNvPicPr>
            <a:picLocks noChangeAspect="1"/>
          </p:cNvPicPr>
          <p:nvPr/>
        </p:nvPicPr>
        <p:blipFill>
          <a:blip r:embed="rId3"/>
          <a:stretch>
            <a:fillRect/>
          </a:stretch>
        </p:blipFill>
        <p:spPr>
          <a:xfrm>
            <a:off x="856892" y="2346075"/>
            <a:ext cx="4775200" cy="4359525"/>
          </a:xfrm>
          <a:prstGeom prst="rect">
            <a:avLst/>
          </a:prstGeom>
        </p:spPr>
      </p:pic>
      <p:pic>
        <p:nvPicPr>
          <p:cNvPr id="7" name="Picture 6">
            <a:extLst>
              <a:ext uri="{FF2B5EF4-FFF2-40B4-BE49-F238E27FC236}">
                <a16:creationId xmlns:a16="http://schemas.microsoft.com/office/drawing/2014/main" id="{4FA6B8AB-1816-48A7-8B6E-57813CA377CF}"/>
              </a:ext>
            </a:extLst>
          </p:cNvPr>
          <p:cNvPicPr>
            <a:picLocks noChangeAspect="1"/>
          </p:cNvPicPr>
          <p:nvPr/>
        </p:nvPicPr>
        <p:blipFill>
          <a:blip r:embed="rId4"/>
          <a:stretch>
            <a:fillRect/>
          </a:stretch>
        </p:blipFill>
        <p:spPr>
          <a:xfrm>
            <a:off x="5911492" y="2346075"/>
            <a:ext cx="5236727" cy="1993900"/>
          </a:xfrm>
          <a:prstGeom prst="rect">
            <a:avLst/>
          </a:prstGeom>
        </p:spPr>
      </p:pic>
    </p:spTree>
    <p:extLst>
      <p:ext uri="{BB962C8B-B14F-4D97-AF65-F5344CB8AC3E}">
        <p14:creationId xmlns:p14="http://schemas.microsoft.com/office/powerpoint/2010/main" val="138274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D033-4BD0-4078-B9D2-3E4BBFA6132A}"/>
              </a:ext>
            </a:extLst>
          </p:cNvPr>
          <p:cNvSpPr>
            <a:spLocks noGrp="1"/>
          </p:cNvSpPr>
          <p:nvPr>
            <p:ph type="title"/>
          </p:nvPr>
        </p:nvSpPr>
        <p:spPr/>
        <p:txBody>
          <a:bodyPr/>
          <a:lstStyle/>
          <a:p>
            <a:r>
              <a:rPr lang="en-US" dirty="0"/>
              <a:t>Zero-shot Transfer to Video-Language Tasks</a:t>
            </a:r>
          </a:p>
        </p:txBody>
      </p:sp>
      <p:sp>
        <p:nvSpPr>
          <p:cNvPr id="3" name="Content Placeholder 2">
            <a:extLst>
              <a:ext uri="{FF2B5EF4-FFF2-40B4-BE49-F238E27FC236}">
                <a16:creationId xmlns:a16="http://schemas.microsoft.com/office/drawing/2014/main" id="{B39E1C96-C420-4EBB-83D1-6E63E8835DB6}"/>
              </a:ext>
            </a:extLst>
          </p:cNvPr>
          <p:cNvSpPr>
            <a:spLocks noGrp="1"/>
          </p:cNvSpPr>
          <p:nvPr>
            <p:ph sz="quarter" idx="10"/>
          </p:nvPr>
        </p:nvSpPr>
        <p:spPr/>
        <p:txBody>
          <a:bodyPr/>
          <a:lstStyle/>
          <a:p>
            <a:endParaRPr lang="en-US" dirty="0"/>
          </a:p>
        </p:txBody>
      </p:sp>
      <p:pic>
        <p:nvPicPr>
          <p:cNvPr id="7" name="Picture 6">
            <a:extLst>
              <a:ext uri="{FF2B5EF4-FFF2-40B4-BE49-F238E27FC236}">
                <a16:creationId xmlns:a16="http://schemas.microsoft.com/office/drawing/2014/main" id="{E3327DFC-9133-42EF-81B7-594C193995A4}"/>
              </a:ext>
            </a:extLst>
          </p:cNvPr>
          <p:cNvPicPr>
            <a:picLocks noChangeAspect="1"/>
          </p:cNvPicPr>
          <p:nvPr/>
        </p:nvPicPr>
        <p:blipFill>
          <a:blip r:embed="rId2"/>
          <a:stretch>
            <a:fillRect/>
          </a:stretch>
        </p:blipFill>
        <p:spPr>
          <a:xfrm>
            <a:off x="738469" y="2046860"/>
            <a:ext cx="4991100" cy="3612804"/>
          </a:xfrm>
          <a:prstGeom prst="rect">
            <a:avLst/>
          </a:prstGeom>
        </p:spPr>
      </p:pic>
      <p:pic>
        <p:nvPicPr>
          <p:cNvPr id="9" name="Picture 8">
            <a:extLst>
              <a:ext uri="{FF2B5EF4-FFF2-40B4-BE49-F238E27FC236}">
                <a16:creationId xmlns:a16="http://schemas.microsoft.com/office/drawing/2014/main" id="{7078783B-FAAA-4A28-ACA7-80E557AA0B2D}"/>
              </a:ext>
            </a:extLst>
          </p:cNvPr>
          <p:cNvPicPr>
            <a:picLocks noChangeAspect="1"/>
          </p:cNvPicPr>
          <p:nvPr/>
        </p:nvPicPr>
        <p:blipFill>
          <a:blip r:embed="rId3"/>
          <a:stretch>
            <a:fillRect/>
          </a:stretch>
        </p:blipFill>
        <p:spPr>
          <a:xfrm>
            <a:off x="6096000" y="2046860"/>
            <a:ext cx="5140607" cy="3145097"/>
          </a:xfrm>
          <a:prstGeom prst="rect">
            <a:avLst/>
          </a:prstGeom>
        </p:spPr>
      </p:pic>
    </p:spTree>
    <p:extLst>
      <p:ext uri="{BB962C8B-B14F-4D97-AF65-F5344CB8AC3E}">
        <p14:creationId xmlns:p14="http://schemas.microsoft.com/office/powerpoint/2010/main" val="39797133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D033-4BD0-4078-B9D2-3E4BBFA6132A}"/>
              </a:ext>
            </a:extLst>
          </p:cNvPr>
          <p:cNvSpPr>
            <a:spLocks noGrp="1"/>
          </p:cNvSpPr>
          <p:nvPr>
            <p:ph type="title"/>
          </p:nvPr>
        </p:nvSpPr>
        <p:spPr/>
        <p:txBody>
          <a:bodyPr/>
          <a:lstStyle/>
          <a:p>
            <a:r>
              <a:rPr lang="en-US" dirty="0"/>
              <a:t>Insights and Limitations </a:t>
            </a:r>
          </a:p>
        </p:txBody>
      </p:sp>
      <p:sp>
        <p:nvSpPr>
          <p:cNvPr id="3" name="Content Placeholder 2">
            <a:extLst>
              <a:ext uri="{FF2B5EF4-FFF2-40B4-BE49-F238E27FC236}">
                <a16:creationId xmlns:a16="http://schemas.microsoft.com/office/drawing/2014/main" id="{B39E1C96-C420-4EBB-83D1-6E63E8835DB6}"/>
              </a:ext>
            </a:extLst>
          </p:cNvPr>
          <p:cNvSpPr>
            <a:spLocks noGrp="1"/>
          </p:cNvSpPr>
          <p:nvPr>
            <p:ph sz="quarter" idx="10"/>
          </p:nvPr>
        </p:nvSpPr>
        <p:spPr>
          <a:xfrm>
            <a:off x="584200" y="1435100"/>
            <a:ext cx="5511800" cy="3791807"/>
          </a:xfrm>
        </p:spPr>
        <p:txBody>
          <a:bodyPr/>
          <a:lstStyle/>
          <a:p>
            <a:r>
              <a:rPr lang="en-US" dirty="0"/>
              <a:t>BLIP effectively utilizes the noisy web data by bootstrapping the captions, and demonstrates the advantage of synthetic captions in large-scale vision-language pre-training</a:t>
            </a:r>
          </a:p>
          <a:p>
            <a:r>
              <a:rPr lang="en-US" dirty="0"/>
              <a:t>BLIP transfers flexibly to both VL understanding and generation tasks. </a:t>
            </a:r>
          </a:p>
          <a:p>
            <a:endParaRPr lang="en-US" dirty="0"/>
          </a:p>
          <a:p>
            <a:endParaRPr lang="en-US" dirty="0"/>
          </a:p>
          <a:p>
            <a:endParaRPr lang="en-US" dirty="0"/>
          </a:p>
        </p:txBody>
      </p:sp>
      <p:sp>
        <p:nvSpPr>
          <p:cNvPr id="10" name="Content Placeholder 3">
            <a:extLst>
              <a:ext uri="{FF2B5EF4-FFF2-40B4-BE49-F238E27FC236}">
                <a16:creationId xmlns:a16="http://schemas.microsoft.com/office/drawing/2014/main" id="{6F5680E4-B131-4C24-A67A-A54D5595A95D}"/>
              </a:ext>
            </a:extLst>
          </p:cNvPr>
          <p:cNvSpPr txBox="1">
            <a:spLocks/>
          </p:cNvSpPr>
          <p:nvPr/>
        </p:nvSpPr>
        <p:spPr>
          <a:xfrm>
            <a:off x="6389688" y="1435100"/>
            <a:ext cx="5219700" cy="48339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The multi-stage pre-training pipeline is slow.</a:t>
            </a:r>
          </a:p>
          <a:p>
            <a:r>
              <a:rPr lang="en-US" altLang="zh-CN" dirty="0"/>
              <a:t>Do not compare different unified architectures for u</a:t>
            </a:r>
            <a:r>
              <a:rPr lang="en-US" dirty="0"/>
              <a:t>nderstanding-based and generation-based VLP</a:t>
            </a:r>
            <a:r>
              <a:rPr lang="en-US" altLang="zh-CN" dirty="0"/>
              <a:t>.</a:t>
            </a:r>
          </a:p>
          <a:p>
            <a:pPr lvl="1"/>
            <a:r>
              <a:rPr lang="en-US" dirty="0"/>
              <a:t>Unified VLP</a:t>
            </a:r>
          </a:p>
          <a:p>
            <a:pPr lvl="1"/>
            <a:r>
              <a:rPr lang="en-US" dirty="0"/>
              <a:t>VL-T5</a:t>
            </a:r>
          </a:p>
          <a:p>
            <a:pPr lvl="1"/>
            <a:r>
              <a:rPr lang="en-US" dirty="0" err="1"/>
              <a:t>SimVLM</a:t>
            </a:r>
            <a:endParaRPr lang="en-US" dirty="0"/>
          </a:p>
          <a:p>
            <a:pPr lvl="1"/>
            <a:r>
              <a:rPr lang="en-US" dirty="0"/>
              <a:t>BLIP</a:t>
            </a:r>
          </a:p>
        </p:txBody>
      </p:sp>
    </p:spTree>
    <p:extLst>
      <p:ext uri="{BB962C8B-B14F-4D97-AF65-F5344CB8AC3E}">
        <p14:creationId xmlns:p14="http://schemas.microsoft.com/office/powerpoint/2010/main" val="1665524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970D-921C-4C25-836A-D1E84C9B4B72}"/>
              </a:ext>
            </a:extLst>
          </p:cNvPr>
          <p:cNvSpPr>
            <a:spLocks noGrp="1"/>
          </p:cNvSpPr>
          <p:nvPr>
            <p:ph type="title"/>
          </p:nvPr>
        </p:nvSpPr>
        <p:spPr>
          <a:xfrm>
            <a:off x="588263" y="457200"/>
            <a:ext cx="11018520" cy="553998"/>
          </a:xfrm>
        </p:spPr>
        <p:txBody>
          <a:bodyPr/>
          <a:lstStyle/>
          <a:p>
            <a:r>
              <a:rPr lang="en-US" dirty="0"/>
              <a:t>Unified Understanding &amp; Generation VLP</a:t>
            </a:r>
          </a:p>
        </p:txBody>
      </p:sp>
      <p:sp>
        <p:nvSpPr>
          <p:cNvPr id="3" name="Content Placeholder 2">
            <a:extLst>
              <a:ext uri="{FF2B5EF4-FFF2-40B4-BE49-F238E27FC236}">
                <a16:creationId xmlns:a16="http://schemas.microsoft.com/office/drawing/2014/main" id="{3038EAD4-6D18-4852-B64F-C3B2EAB2039F}"/>
              </a:ext>
            </a:extLst>
          </p:cNvPr>
          <p:cNvSpPr>
            <a:spLocks noGrp="1"/>
          </p:cNvSpPr>
          <p:nvPr>
            <p:ph sz="quarter" idx="10"/>
          </p:nvPr>
        </p:nvSpPr>
        <p:spPr>
          <a:xfrm>
            <a:off x="584200" y="1435100"/>
            <a:ext cx="11018838" cy="1378839"/>
          </a:xfrm>
        </p:spPr>
        <p:txBody>
          <a:bodyPr/>
          <a:lstStyle/>
          <a:p>
            <a:r>
              <a:rPr lang="en-US" dirty="0"/>
              <a:t>Unified VLP: Unified Vision-Language Pre-Training for Image Captioning and VQA</a:t>
            </a:r>
          </a:p>
          <a:p>
            <a:endParaRPr lang="en-US" dirty="0"/>
          </a:p>
        </p:txBody>
      </p:sp>
      <p:pic>
        <p:nvPicPr>
          <p:cNvPr id="5" name="Picture 4">
            <a:extLst>
              <a:ext uri="{FF2B5EF4-FFF2-40B4-BE49-F238E27FC236}">
                <a16:creationId xmlns:a16="http://schemas.microsoft.com/office/drawing/2014/main" id="{5DCD84A7-2447-46B6-8BFF-BDFFB3EC191B}"/>
              </a:ext>
            </a:extLst>
          </p:cNvPr>
          <p:cNvPicPr>
            <a:picLocks noChangeAspect="1"/>
          </p:cNvPicPr>
          <p:nvPr/>
        </p:nvPicPr>
        <p:blipFill>
          <a:blip r:embed="rId3"/>
          <a:stretch>
            <a:fillRect/>
          </a:stretch>
        </p:blipFill>
        <p:spPr>
          <a:xfrm>
            <a:off x="1379333" y="2367205"/>
            <a:ext cx="9428571" cy="3876190"/>
          </a:xfrm>
          <a:prstGeom prst="rect">
            <a:avLst/>
          </a:prstGeom>
        </p:spPr>
      </p:pic>
      <p:sp>
        <p:nvSpPr>
          <p:cNvPr id="7" name="TextBox 6">
            <a:extLst>
              <a:ext uri="{FF2B5EF4-FFF2-40B4-BE49-F238E27FC236}">
                <a16:creationId xmlns:a16="http://schemas.microsoft.com/office/drawing/2014/main" id="{B6C0631C-EB6F-4DB7-A9D5-3A55AC957E01}"/>
              </a:ext>
            </a:extLst>
          </p:cNvPr>
          <p:cNvSpPr txBox="1"/>
          <p:nvPr/>
        </p:nvSpPr>
        <p:spPr>
          <a:xfrm>
            <a:off x="584200" y="6400800"/>
            <a:ext cx="9428570"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Zhou, </a:t>
            </a:r>
            <a:r>
              <a:rPr lang="en-US" sz="1400" b="0" i="0" dirty="0" err="1">
                <a:solidFill>
                  <a:srgbClr val="222222"/>
                </a:solidFill>
                <a:effectLst/>
                <a:latin typeface="Arial" panose="020B0604020202020204" pitchFamily="34" charset="0"/>
              </a:rPr>
              <a:t>Luowei</a:t>
            </a:r>
            <a:r>
              <a:rPr lang="en-US" sz="1400" b="0" i="0" dirty="0">
                <a:solidFill>
                  <a:srgbClr val="222222"/>
                </a:solidFill>
                <a:effectLst/>
                <a:latin typeface="Arial" panose="020B0604020202020204" pitchFamily="34" charset="0"/>
              </a:rPr>
              <a:t>, et al. "Unified vision-language pre-training for image captioning and </a:t>
            </a:r>
            <a:r>
              <a:rPr lang="en-US" sz="1400" b="0" i="0" dirty="0" err="1">
                <a:solidFill>
                  <a:srgbClr val="222222"/>
                </a:solidFill>
                <a:effectLst/>
                <a:latin typeface="Arial" panose="020B0604020202020204" pitchFamily="34" charset="0"/>
              </a:rPr>
              <a:t>vqa</a:t>
            </a:r>
            <a:r>
              <a:rPr lang="en-US" sz="1400" b="0" i="0" dirty="0">
                <a:solidFill>
                  <a:srgbClr val="222222"/>
                </a:solidFill>
                <a:effectLst/>
                <a:latin typeface="Arial" panose="020B0604020202020204" pitchFamily="34" charset="0"/>
              </a:rPr>
              <a:t>." in </a:t>
            </a:r>
            <a:r>
              <a:rPr lang="en-US" sz="1400" b="0" i="1" dirty="0">
                <a:solidFill>
                  <a:srgbClr val="222222"/>
                </a:solidFill>
                <a:effectLst/>
                <a:latin typeface="Arial" panose="020B0604020202020204" pitchFamily="34" charset="0"/>
              </a:rPr>
              <a:t>AAAI</a:t>
            </a:r>
            <a:r>
              <a:rPr lang="en-US" sz="1400" b="0" i="0" dirty="0">
                <a:solidFill>
                  <a:srgbClr val="222222"/>
                </a:solidFill>
                <a:effectLst/>
                <a:latin typeface="Arial" panose="020B0604020202020204" pitchFamily="34" charset="0"/>
              </a:rPr>
              <a:t> 2020.</a:t>
            </a:r>
            <a:endParaRPr lang="en-US" sz="1400" dirty="0"/>
          </a:p>
        </p:txBody>
      </p:sp>
    </p:spTree>
    <p:extLst>
      <p:ext uri="{BB962C8B-B14F-4D97-AF65-F5344CB8AC3E}">
        <p14:creationId xmlns:p14="http://schemas.microsoft.com/office/powerpoint/2010/main" val="15992880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970D-921C-4C25-836A-D1E84C9B4B72}"/>
              </a:ext>
            </a:extLst>
          </p:cNvPr>
          <p:cNvSpPr>
            <a:spLocks noGrp="1"/>
          </p:cNvSpPr>
          <p:nvPr>
            <p:ph type="title"/>
          </p:nvPr>
        </p:nvSpPr>
        <p:spPr>
          <a:xfrm>
            <a:off x="588263" y="457200"/>
            <a:ext cx="11018520" cy="553998"/>
          </a:xfrm>
        </p:spPr>
        <p:txBody>
          <a:bodyPr/>
          <a:lstStyle/>
          <a:p>
            <a:r>
              <a:rPr lang="en-US" dirty="0"/>
              <a:t>Unified Understanding &amp; Generation VLP</a:t>
            </a:r>
          </a:p>
        </p:txBody>
      </p:sp>
      <p:sp>
        <p:nvSpPr>
          <p:cNvPr id="3" name="Content Placeholder 2">
            <a:extLst>
              <a:ext uri="{FF2B5EF4-FFF2-40B4-BE49-F238E27FC236}">
                <a16:creationId xmlns:a16="http://schemas.microsoft.com/office/drawing/2014/main" id="{3038EAD4-6D18-4852-B64F-C3B2EAB2039F}"/>
              </a:ext>
            </a:extLst>
          </p:cNvPr>
          <p:cNvSpPr>
            <a:spLocks noGrp="1"/>
          </p:cNvSpPr>
          <p:nvPr>
            <p:ph sz="quarter" idx="10"/>
          </p:nvPr>
        </p:nvSpPr>
        <p:spPr>
          <a:xfrm>
            <a:off x="584200" y="1435100"/>
            <a:ext cx="11018838" cy="947952"/>
          </a:xfrm>
        </p:spPr>
        <p:txBody>
          <a:bodyPr/>
          <a:lstStyle/>
          <a:p>
            <a:r>
              <a:rPr lang="en-US" dirty="0"/>
              <a:t>VL-T5: Unifying Vision-and-Language Tasks via Text Generation</a:t>
            </a:r>
          </a:p>
          <a:p>
            <a:endParaRPr lang="en-US" dirty="0"/>
          </a:p>
        </p:txBody>
      </p:sp>
      <p:sp>
        <p:nvSpPr>
          <p:cNvPr id="7" name="TextBox 6">
            <a:extLst>
              <a:ext uri="{FF2B5EF4-FFF2-40B4-BE49-F238E27FC236}">
                <a16:creationId xmlns:a16="http://schemas.microsoft.com/office/drawing/2014/main" id="{B6C0631C-EB6F-4DB7-A9D5-3A55AC957E01}"/>
              </a:ext>
            </a:extLst>
          </p:cNvPr>
          <p:cNvSpPr txBox="1"/>
          <p:nvPr/>
        </p:nvSpPr>
        <p:spPr>
          <a:xfrm>
            <a:off x="584200" y="6400800"/>
            <a:ext cx="11285538"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Cho, </a:t>
            </a:r>
            <a:r>
              <a:rPr lang="en-US" sz="1400" b="0" i="0" dirty="0" err="1">
                <a:solidFill>
                  <a:srgbClr val="222222"/>
                </a:solidFill>
                <a:effectLst/>
                <a:latin typeface="Arial" panose="020B0604020202020204" pitchFamily="34" charset="0"/>
              </a:rPr>
              <a:t>Jaemin</a:t>
            </a:r>
            <a:r>
              <a:rPr lang="en-US" sz="1400" b="0" i="0" dirty="0">
                <a:solidFill>
                  <a:srgbClr val="222222"/>
                </a:solidFill>
                <a:effectLst/>
                <a:latin typeface="Arial" panose="020B0604020202020204" pitchFamily="34" charset="0"/>
              </a:rPr>
              <a:t>, et al. "Unifying vision-and-language tasks via text generation." </a:t>
            </a:r>
            <a:r>
              <a:rPr lang="en-US" sz="1400" b="0" i="1" dirty="0">
                <a:solidFill>
                  <a:srgbClr val="222222"/>
                </a:solidFill>
                <a:effectLst/>
                <a:latin typeface="Arial" panose="020B0604020202020204" pitchFamily="34" charset="0"/>
              </a:rPr>
              <a:t>International Conference on Machine Learning</a:t>
            </a:r>
            <a:r>
              <a:rPr lang="en-US" sz="1400" b="0" i="0" dirty="0">
                <a:solidFill>
                  <a:srgbClr val="222222"/>
                </a:solidFill>
                <a:effectLst/>
                <a:latin typeface="Arial" panose="020B0604020202020204" pitchFamily="34" charset="0"/>
              </a:rPr>
              <a:t>. PMLR, 2021.</a:t>
            </a:r>
            <a:endParaRPr lang="en-US" sz="1400" dirty="0"/>
          </a:p>
        </p:txBody>
      </p:sp>
      <p:pic>
        <p:nvPicPr>
          <p:cNvPr id="6" name="Picture 5">
            <a:extLst>
              <a:ext uri="{FF2B5EF4-FFF2-40B4-BE49-F238E27FC236}">
                <a16:creationId xmlns:a16="http://schemas.microsoft.com/office/drawing/2014/main" id="{C3CB1D7A-49BD-472B-95F5-251330D74B19}"/>
              </a:ext>
            </a:extLst>
          </p:cNvPr>
          <p:cNvPicPr>
            <a:picLocks noChangeAspect="1"/>
          </p:cNvPicPr>
          <p:nvPr/>
        </p:nvPicPr>
        <p:blipFill>
          <a:blip r:embed="rId3"/>
          <a:stretch>
            <a:fillRect/>
          </a:stretch>
        </p:blipFill>
        <p:spPr>
          <a:xfrm>
            <a:off x="723900" y="2995701"/>
            <a:ext cx="6704762" cy="2200000"/>
          </a:xfrm>
          <a:prstGeom prst="rect">
            <a:avLst/>
          </a:prstGeom>
        </p:spPr>
      </p:pic>
      <p:pic>
        <p:nvPicPr>
          <p:cNvPr id="9" name="Picture 8">
            <a:extLst>
              <a:ext uri="{FF2B5EF4-FFF2-40B4-BE49-F238E27FC236}">
                <a16:creationId xmlns:a16="http://schemas.microsoft.com/office/drawing/2014/main" id="{4AE55162-476D-4786-82F0-3C81AE14193E}"/>
              </a:ext>
            </a:extLst>
          </p:cNvPr>
          <p:cNvPicPr>
            <a:picLocks noChangeAspect="1"/>
          </p:cNvPicPr>
          <p:nvPr/>
        </p:nvPicPr>
        <p:blipFill>
          <a:blip r:embed="rId4"/>
          <a:stretch>
            <a:fillRect/>
          </a:stretch>
        </p:blipFill>
        <p:spPr>
          <a:xfrm>
            <a:off x="7784024" y="2235474"/>
            <a:ext cx="4085714" cy="3971429"/>
          </a:xfrm>
          <a:prstGeom prst="rect">
            <a:avLst/>
          </a:prstGeom>
        </p:spPr>
      </p:pic>
    </p:spTree>
    <p:extLst>
      <p:ext uri="{BB962C8B-B14F-4D97-AF65-F5344CB8AC3E}">
        <p14:creationId xmlns:p14="http://schemas.microsoft.com/office/powerpoint/2010/main" val="40364071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970D-921C-4C25-836A-D1E84C9B4B72}"/>
              </a:ext>
            </a:extLst>
          </p:cNvPr>
          <p:cNvSpPr>
            <a:spLocks noGrp="1"/>
          </p:cNvSpPr>
          <p:nvPr>
            <p:ph type="title"/>
          </p:nvPr>
        </p:nvSpPr>
        <p:spPr>
          <a:xfrm>
            <a:off x="588263" y="457200"/>
            <a:ext cx="11018520" cy="553998"/>
          </a:xfrm>
        </p:spPr>
        <p:txBody>
          <a:bodyPr/>
          <a:lstStyle/>
          <a:p>
            <a:r>
              <a:rPr lang="en-US" dirty="0"/>
              <a:t>Unified Understanding &amp; Generation VLP</a:t>
            </a:r>
          </a:p>
        </p:txBody>
      </p:sp>
      <p:sp>
        <p:nvSpPr>
          <p:cNvPr id="3" name="Content Placeholder 2">
            <a:extLst>
              <a:ext uri="{FF2B5EF4-FFF2-40B4-BE49-F238E27FC236}">
                <a16:creationId xmlns:a16="http://schemas.microsoft.com/office/drawing/2014/main" id="{3038EAD4-6D18-4852-B64F-C3B2EAB2039F}"/>
              </a:ext>
            </a:extLst>
          </p:cNvPr>
          <p:cNvSpPr>
            <a:spLocks noGrp="1"/>
          </p:cNvSpPr>
          <p:nvPr>
            <p:ph sz="quarter" idx="10"/>
          </p:nvPr>
        </p:nvSpPr>
        <p:spPr>
          <a:xfrm>
            <a:off x="584200" y="1435100"/>
            <a:ext cx="11018838" cy="861774"/>
          </a:xfrm>
        </p:spPr>
        <p:txBody>
          <a:bodyPr/>
          <a:lstStyle/>
          <a:p>
            <a:r>
              <a:rPr lang="en-US" dirty="0" err="1"/>
              <a:t>SimVLM</a:t>
            </a:r>
            <a:r>
              <a:rPr lang="en-US" dirty="0"/>
              <a:t>: Simple Visual Language Model Pretraining with Weak Supervision</a:t>
            </a:r>
          </a:p>
        </p:txBody>
      </p:sp>
      <p:sp>
        <p:nvSpPr>
          <p:cNvPr id="7" name="TextBox 6">
            <a:extLst>
              <a:ext uri="{FF2B5EF4-FFF2-40B4-BE49-F238E27FC236}">
                <a16:creationId xmlns:a16="http://schemas.microsoft.com/office/drawing/2014/main" id="{B6C0631C-EB6F-4DB7-A9D5-3A55AC957E01}"/>
              </a:ext>
            </a:extLst>
          </p:cNvPr>
          <p:cNvSpPr txBox="1"/>
          <p:nvPr/>
        </p:nvSpPr>
        <p:spPr>
          <a:xfrm>
            <a:off x="584200" y="6400800"/>
            <a:ext cx="11226800" cy="307777"/>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Wang, </a:t>
            </a:r>
            <a:r>
              <a:rPr lang="en-US" sz="1400" b="0" i="0" dirty="0" err="1">
                <a:solidFill>
                  <a:srgbClr val="222222"/>
                </a:solidFill>
                <a:effectLst/>
                <a:latin typeface="Arial" panose="020B0604020202020204" pitchFamily="34" charset="0"/>
              </a:rPr>
              <a:t>Zirui</a:t>
            </a:r>
            <a:r>
              <a:rPr lang="en-US" sz="1400" b="0" i="0" dirty="0">
                <a:solidFill>
                  <a:srgbClr val="222222"/>
                </a:solidFill>
                <a:effectLst/>
                <a:latin typeface="Arial" panose="020B0604020202020204" pitchFamily="34" charset="0"/>
              </a:rPr>
              <a:t>, et al. "</a:t>
            </a:r>
            <a:r>
              <a:rPr lang="en-US" sz="1400" b="0" i="0" dirty="0" err="1">
                <a:solidFill>
                  <a:srgbClr val="222222"/>
                </a:solidFill>
                <a:effectLst/>
                <a:latin typeface="Arial" panose="020B0604020202020204" pitchFamily="34" charset="0"/>
              </a:rPr>
              <a:t>Simvlm</a:t>
            </a:r>
            <a:r>
              <a:rPr lang="en-US" sz="1400" b="0" i="0" dirty="0">
                <a:solidFill>
                  <a:srgbClr val="222222"/>
                </a:solidFill>
                <a:effectLst/>
                <a:latin typeface="Arial" panose="020B0604020202020204" pitchFamily="34" charset="0"/>
              </a:rPr>
              <a:t>: Simple visual language model pretraining with weak supervision."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arXiv:2108.10904</a:t>
            </a:r>
            <a:r>
              <a:rPr lang="en-US" sz="1400" b="0" i="0" dirty="0">
                <a:solidFill>
                  <a:srgbClr val="222222"/>
                </a:solidFill>
                <a:effectLst/>
                <a:latin typeface="Arial" panose="020B0604020202020204" pitchFamily="34" charset="0"/>
              </a:rPr>
              <a:t> (2021).</a:t>
            </a:r>
            <a:endParaRPr lang="en-US" sz="1400" dirty="0"/>
          </a:p>
        </p:txBody>
      </p:sp>
      <p:pic>
        <p:nvPicPr>
          <p:cNvPr id="6" name="Picture 5">
            <a:extLst>
              <a:ext uri="{FF2B5EF4-FFF2-40B4-BE49-F238E27FC236}">
                <a16:creationId xmlns:a16="http://schemas.microsoft.com/office/drawing/2014/main" id="{86BC6FEA-22F4-4D92-94E4-ABF0A7155679}"/>
              </a:ext>
            </a:extLst>
          </p:cNvPr>
          <p:cNvPicPr>
            <a:picLocks noChangeAspect="1"/>
          </p:cNvPicPr>
          <p:nvPr/>
        </p:nvPicPr>
        <p:blipFill>
          <a:blip r:embed="rId3"/>
          <a:stretch>
            <a:fillRect/>
          </a:stretch>
        </p:blipFill>
        <p:spPr>
          <a:xfrm>
            <a:off x="2269809" y="2296874"/>
            <a:ext cx="7647619" cy="3933333"/>
          </a:xfrm>
          <a:prstGeom prst="rect">
            <a:avLst/>
          </a:prstGeom>
        </p:spPr>
      </p:pic>
    </p:spTree>
    <p:extLst>
      <p:ext uri="{BB962C8B-B14F-4D97-AF65-F5344CB8AC3E}">
        <p14:creationId xmlns:p14="http://schemas.microsoft.com/office/powerpoint/2010/main" val="5052734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970D-921C-4C25-836A-D1E84C9B4B72}"/>
              </a:ext>
            </a:extLst>
          </p:cNvPr>
          <p:cNvSpPr>
            <a:spLocks noGrp="1"/>
          </p:cNvSpPr>
          <p:nvPr>
            <p:ph type="title"/>
          </p:nvPr>
        </p:nvSpPr>
        <p:spPr>
          <a:xfrm>
            <a:off x="588263" y="457200"/>
            <a:ext cx="11018520" cy="553998"/>
          </a:xfrm>
        </p:spPr>
        <p:txBody>
          <a:bodyPr/>
          <a:lstStyle/>
          <a:p>
            <a:r>
              <a:rPr lang="en-US" dirty="0"/>
              <a:t>Unified Understanding &amp; Generation VLP</a:t>
            </a:r>
          </a:p>
        </p:txBody>
      </p:sp>
      <p:sp>
        <p:nvSpPr>
          <p:cNvPr id="3" name="Content Placeholder 2">
            <a:extLst>
              <a:ext uri="{FF2B5EF4-FFF2-40B4-BE49-F238E27FC236}">
                <a16:creationId xmlns:a16="http://schemas.microsoft.com/office/drawing/2014/main" id="{3038EAD4-6D18-4852-B64F-C3B2EAB2039F}"/>
              </a:ext>
            </a:extLst>
          </p:cNvPr>
          <p:cNvSpPr>
            <a:spLocks noGrp="1"/>
          </p:cNvSpPr>
          <p:nvPr>
            <p:ph sz="quarter" idx="10"/>
          </p:nvPr>
        </p:nvSpPr>
        <p:spPr>
          <a:xfrm>
            <a:off x="584200" y="1435100"/>
            <a:ext cx="11018838" cy="861774"/>
          </a:xfrm>
        </p:spPr>
        <p:txBody>
          <a:bodyPr/>
          <a:lstStyle/>
          <a:p>
            <a:r>
              <a:rPr lang="en-US" dirty="0"/>
              <a:t>BLIP: Bootstrapping Language-Image Pre-training for Unified Vision-Language Understanding and Generation</a:t>
            </a:r>
          </a:p>
        </p:txBody>
      </p:sp>
      <p:sp>
        <p:nvSpPr>
          <p:cNvPr id="7" name="TextBox 6">
            <a:extLst>
              <a:ext uri="{FF2B5EF4-FFF2-40B4-BE49-F238E27FC236}">
                <a16:creationId xmlns:a16="http://schemas.microsoft.com/office/drawing/2014/main" id="{B6C0631C-EB6F-4DB7-A9D5-3A55AC957E01}"/>
              </a:ext>
            </a:extLst>
          </p:cNvPr>
          <p:cNvSpPr txBox="1"/>
          <p:nvPr/>
        </p:nvSpPr>
        <p:spPr>
          <a:xfrm>
            <a:off x="584200" y="6324600"/>
            <a:ext cx="11226800" cy="523220"/>
          </a:xfrm>
          <a:prstGeom prst="rect">
            <a:avLst/>
          </a:prstGeom>
          <a:noFill/>
        </p:spPr>
        <p:txBody>
          <a:bodyPr wrap="square">
            <a:spAutoFit/>
          </a:bodyPr>
          <a:lstStyle/>
          <a:p>
            <a:r>
              <a:rPr lang="en-US" sz="1400" b="0" i="0" dirty="0">
                <a:solidFill>
                  <a:srgbClr val="222222"/>
                </a:solidFill>
                <a:effectLst/>
                <a:latin typeface="Arial" panose="020B0604020202020204" pitchFamily="34" charset="0"/>
              </a:rPr>
              <a:t>Li, </a:t>
            </a:r>
            <a:r>
              <a:rPr lang="en-US" sz="1400" b="0" i="0" dirty="0" err="1">
                <a:solidFill>
                  <a:srgbClr val="222222"/>
                </a:solidFill>
                <a:effectLst/>
                <a:latin typeface="Arial" panose="020B0604020202020204" pitchFamily="34" charset="0"/>
              </a:rPr>
              <a:t>Junnan</a:t>
            </a:r>
            <a:r>
              <a:rPr lang="en-US" sz="1400" b="0" i="0" dirty="0">
                <a:solidFill>
                  <a:srgbClr val="222222"/>
                </a:solidFill>
                <a:effectLst/>
                <a:latin typeface="Arial" panose="020B0604020202020204" pitchFamily="34" charset="0"/>
              </a:rPr>
              <a:t>, et al. "BLIP: Bootstrapping Language-Image Pre-training for Unified Vision-Language Understanding and Generation."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arXiv:2201.12086</a:t>
            </a:r>
            <a:r>
              <a:rPr lang="en-US" sz="1400" b="0" i="0" dirty="0">
                <a:solidFill>
                  <a:srgbClr val="222222"/>
                </a:solidFill>
                <a:effectLst/>
                <a:latin typeface="Arial" panose="020B0604020202020204" pitchFamily="34" charset="0"/>
              </a:rPr>
              <a:t> (2022).</a:t>
            </a:r>
            <a:endParaRPr lang="en-US" sz="1400" dirty="0"/>
          </a:p>
        </p:txBody>
      </p:sp>
      <p:pic>
        <p:nvPicPr>
          <p:cNvPr id="5" name="Picture 4">
            <a:extLst>
              <a:ext uri="{FF2B5EF4-FFF2-40B4-BE49-F238E27FC236}">
                <a16:creationId xmlns:a16="http://schemas.microsoft.com/office/drawing/2014/main" id="{DB1EBE18-40B6-4C63-B82E-5A228FA6B5B6}"/>
              </a:ext>
            </a:extLst>
          </p:cNvPr>
          <p:cNvPicPr>
            <a:picLocks noChangeAspect="1"/>
          </p:cNvPicPr>
          <p:nvPr/>
        </p:nvPicPr>
        <p:blipFill>
          <a:blip r:embed="rId3"/>
          <a:stretch>
            <a:fillRect/>
          </a:stretch>
        </p:blipFill>
        <p:spPr>
          <a:xfrm>
            <a:off x="1722190" y="2296874"/>
            <a:ext cx="8742857" cy="3590476"/>
          </a:xfrm>
          <a:prstGeom prst="rect">
            <a:avLst/>
          </a:prstGeom>
        </p:spPr>
      </p:pic>
    </p:spTree>
    <p:extLst>
      <p:ext uri="{BB962C8B-B14F-4D97-AF65-F5344CB8AC3E}">
        <p14:creationId xmlns:p14="http://schemas.microsoft.com/office/powerpoint/2010/main" val="257149781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C98C-A575-406D-A7C9-E0A746110E1B}"/>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8B33CF44-2FED-49D8-ACFF-0767EDBE4454}"/>
              </a:ext>
            </a:extLst>
          </p:cNvPr>
          <p:cNvSpPr>
            <a:spLocks noGrp="1"/>
          </p:cNvSpPr>
          <p:nvPr>
            <p:ph sz="quarter" idx="10"/>
          </p:nvPr>
        </p:nvSpPr>
        <p:spPr>
          <a:xfrm>
            <a:off x="584200" y="1435100"/>
            <a:ext cx="11018838" cy="947952"/>
          </a:xfrm>
        </p:spPr>
        <p:txBody>
          <a:bodyPr/>
          <a:lstStyle/>
          <a:p>
            <a:r>
              <a:rPr lang="en-US" dirty="0"/>
              <a:t>End-to-end pre-training without complex pre-processing.</a:t>
            </a:r>
          </a:p>
          <a:p>
            <a:r>
              <a:rPr lang="en-US" dirty="0"/>
              <a:t>Unified architectures, tasks and modalities.</a:t>
            </a:r>
          </a:p>
        </p:txBody>
      </p:sp>
    </p:spTree>
    <p:extLst>
      <p:ext uri="{BB962C8B-B14F-4D97-AF65-F5344CB8AC3E}">
        <p14:creationId xmlns:p14="http://schemas.microsoft.com/office/powerpoint/2010/main" val="223535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Vision-Language Pre-training (VLP)</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430887"/>
          </a:xfrm>
        </p:spPr>
        <p:txBody>
          <a:bodyPr/>
          <a:lstStyle/>
          <a:p>
            <a:endParaRPr lang="en-US" dirty="0"/>
          </a:p>
        </p:txBody>
      </p:sp>
      <p:pic>
        <p:nvPicPr>
          <p:cNvPr id="5" name="Picture 4">
            <a:extLst>
              <a:ext uri="{FF2B5EF4-FFF2-40B4-BE49-F238E27FC236}">
                <a16:creationId xmlns:a16="http://schemas.microsoft.com/office/drawing/2014/main" id="{DCC68BCF-8E4B-4628-86EE-4A1998E000B9}"/>
              </a:ext>
            </a:extLst>
          </p:cNvPr>
          <p:cNvPicPr>
            <a:picLocks noChangeAspect="1"/>
          </p:cNvPicPr>
          <p:nvPr/>
        </p:nvPicPr>
        <p:blipFill>
          <a:blip r:embed="rId2"/>
          <a:stretch>
            <a:fillRect/>
          </a:stretch>
        </p:blipFill>
        <p:spPr>
          <a:xfrm>
            <a:off x="2428393" y="2109952"/>
            <a:ext cx="7335213" cy="2882062"/>
          </a:xfrm>
          <a:prstGeom prst="rect">
            <a:avLst/>
          </a:prstGeom>
        </p:spPr>
      </p:pic>
      <p:sp>
        <p:nvSpPr>
          <p:cNvPr id="7" name="Rectangle 6">
            <a:extLst>
              <a:ext uri="{FF2B5EF4-FFF2-40B4-BE49-F238E27FC236}">
                <a16:creationId xmlns:a16="http://schemas.microsoft.com/office/drawing/2014/main" id="{68DD36DC-1313-41E1-A7FF-5E18DD4979EA}"/>
              </a:ext>
            </a:extLst>
          </p:cNvPr>
          <p:cNvSpPr/>
          <p:nvPr/>
        </p:nvSpPr>
        <p:spPr>
          <a:xfrm>
            <a:off x="253466" y="6400800"/>
            <a:ext cx="12114070"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Image credit: </a:t>
            </a:r>
            <a:r>
              <a:rPr lang="en-US" sz="1400" b="0" i="0" dirty="0">
                <a:solidFill>
                  <a:srgbClr val="222222"/>
                </a:solidFill>
                <a:effectLst/>
                <a:latin typeface="Arial" panose="020B0604020202020204" pitchFamily="34" charset="0"/>
              </a:rPr>
              <a:t>Dou, Zi-Yi, et al. "An Empirical Study of Training End-to-End Vision-and-Language Transformers."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arXiv:2111.02387</a:t>
            </a:r>
            <a:r>
              <a:rPr lang="en-US" sz="1400" b="0" i="0" dirty="0">
                <a:solidFill>
                  <a:srgbClr val="222222"/>
                </a:solidFill>
                <a:effectLst/>
                <a:latin typeface="Arial" panose="020B0604020202020204" pitchFamily="34" charset="0"/>
              </a:rPr>
              <a:t> (2021).</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12262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424201E-6B9E-CD48-9EC3-4428B1D0E4B4}"/>
              </a:ext>
            </a:extLst>
          </p:cNvPr>
          <p:cNvSpPr txBox="1">
            <a:spLocks/>
          </p:cNvSpPr>
          <p:nvPr/>
        </p:nvSpPr>
        <p:spPr>
          <a:xfrm>
            <a:off x="584200" y="5715040"/>
            <a:ext cx="914400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Thank you.</a:t>
            </a:r>
          </a:p>
        </p:txBody>
      </p:sp>
      <p:sp>
        <p:nvSpPr>
          <p:cNvPr id="7" name="Content Placeholder 2">
            <a:extLst>
              <a:ext uri="{FF2B5EF4-FFF2-40B4-BE49-F238E27FC236}">
                <a16:creationId xmlns:a16="http://schemas.microsoft.com/office/drawing/2014/main" id="{386BC8AC-2FBB-4F4B-B67C-A80FC9ACE5C5}"/>
              </a:ext>
            </a:extLst>
          </p:cNvPr>
          <p:cNvSpPr txBox="1">
            <a:spLocks/>
          </p:cNvSpPr>
          <p:nvPr/>
        </p:nvSpPr>
        <p:spPr>
          <a:xfrm>
            <a:off x="584200" y="1435100"/>
            <a:ext cx="11018838"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8476819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Vision-Language Datasets (Image-Text Pairs)</a:t>
            </a:r>
          </a:p>
        </p:txBody>
      </p:sp>
      <p:graphicFrame>
        <p:nvGraphicFramePr>
          <p:cNvPr id="4" name="Table 5">
            <a:extLst>
              <a:ext uri="{FF2B5EF4-FFF2-40B4-BE49-F238E27FC236}">
                <a16:creationId xmlns:a16="http://schemas.microsoft.com/office/drawing/2014/main" id="{102B3993-5261-45EA-A765-00DE88EF9867}"/>
              </a:ext>
            </a:extLst>
          </p:cNvPr>
          <p:cNvGraphicFramePr>
            <a:graphicFrameLocks noGrp="1"/>
          </p:cNvGraphicFramePr>
          <p:nvPr>
            <p:ph sz="quarter" idx="10"/>
            <p:extLst>
              <p:ext uri="{D42A27DB-BD31-4B8C-83A1-F6EECF244321}">
                <p14:modId xmlns:p14="http://schemas.microsoft.com/office/powerpoint/2010/main" val="1288848887"/>
              </p:ext>
            </p:extLst>
          </p:nvPr>
        </p:nvGraphicFramePr>
        <p:xfrm>
          <a:off x="584200" y="1435100"/>
          <a:ext cx="11018520" cy="2021840"/>
        </p:xfrm>
        <a:graphic>
          <a:graphicData uri="http://schemas.openxmlformats.org/drawingml/2006/table">
            <a:tbl>
              <a:tblPr firstRow="1" bandRow="1">
                <a:tableStyleId>{2D5ABB26-0587-4C30-8999-92F81FD0307C}</a:tableStyleId>
              </a:tblPr>
              <a:tblGrid>
                <a:gridCol w="1377315">
                  <a:extLst>
                    <a:ext uri="{9D8B030D-6E8A-4147-A177-3AD203B41FA5}">
                      <a16:colId xmlns:a16="http://schemas.microsoft.com/office/drawing/2014/main" val="2407794986"/>
                    </a:ext>
                  </a:extLst>
                </a:gridCol>
                <a:gridCol w="1377315">
                  <a:extLst>
                    <a:ext uri="{9D8B030D-6E8A-4147-A177-3AD203B41FA5}">
                      <a16:colId xmlns:a16="http://schemas.microsoft.com/office/drawing/2014/main" val="1443545082"/>
                    </a:ext>
                  </a:extLst>
                </a:gridCol>
                <a:gridCol w="1128667">
                  <a:extLst>
                    <a:ext uri="{9D8B030D-6E8A-4147-A177-3AD203B41FA5}">
                      <a16:colId xmlns:a16="http://schemas.microsoft.com/office/drawing/2014/main" val="2308638615"/>
                    </a:ext>
                  </a:extLst>
                </a:gridCol>
                <a:gridCol w="1625963">
                  <a:extLst>
                    <a:ext uri="{9D8B030D-6E8A-4147-A177-3AD203B41FA5}">
                      <a16:colId xmlns:a16="http://schemas.microsoft.com/office/drawing/2014/main" val="1272673037"/>
                    </a:ext>
                  </a:extLst>
                </a:gridCol>
                <a:gridCol w="1377315">
                  <a:extLst>
                    <a:ext uri="{9D8B030D-6E8A-4147-A177-3AD203B41FA5}">
                      <a16:colId xmlns:a16="http://schemas.microsoft.com/office/drawing/2014/main" val="3681170258"/>
                    </a:ext>
                  </a:extLst>
                </a:gridCol>
                <a:gridCol w="1377315">
                  <a:extLst>
                    <a:ext uri="{9D8B030D-6E8A-4147-A177-3AD203B41FA5}">
                      <a16:colId xmlns:a16="http://schemas.microsoft.com/office/drawing/2014/main" val="2958654683"/>
                    </a:ext>
                  </a:extLst>
                </a:gridCol>
                <a:gridCol w="1377315">
                  <a:extLst>
                    <a:ext uri="{9D8B030D-6E8A-4147-A177-3AD203B41FA5}">
                      <a16:colId xmlns:a16="http://schemas.microsoft.com/office/drawing/2014/main" val="234341292"/>
                    </a:ext>
                  </a:extLst>
                </a:gridCol>
                <a:gridCol w="1377315">
                  <a:extLst>
                    <a:ext uri="{9D8B030D-6E8A-4147-A177-3AD203B41FA5}">
                      <a16:colId xmlns:a16="http://schemas.microsoft.com/office/drawing/2014/main" val="2437790964"/>
                    </a:ext>
                  </a:extLst>
                </a:gridCol>
              </a:tblGrid>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2">
                  <a:txBody>
                    <a:bodyPr/>
                    <a:lstStyle/>
                    <a:p>
                      <a:pPr algn="ctr"/>
                      <a:r>
                        <a:rPr lang="en-US" dirty="0"/>
                        <a:t>Human-annotated </a:t>
                      </a:r>
                      <a:br>
                        <a:rPr lang="en-US" dirty="0"/>
                      </a:br>
                      <a:r>
                        <a:rPr lang="en-US" dirty="0"/>
                        <a:t>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dirty="0"/>
                    </a:p>
                  </a:txBody>
                  <a:tcPr/>
                </a:tc>
                <a:tc gridSpan="5">
                  <a:txBody>
                    <a:bodyPr/>
                    <a:lstStyle/>
                    <a:p>
                      <a:pPr algn="ctr"/>
                      <a:r>
                        <a:rPr lang="en-US" dirty="0"/>
                        <a:t>Noisy Web Datasets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dirty="0"/>
                    </a:p>
                  </a:txBody>
                  <a:tcPr anchor="ctr"/>
                </a:tc>
                <a:extLst>
                  <a:ext uri="{0D108BD9-81ED-4DB2-BD59-A6C34878D82A}">
                    <a16:rowId xmlns:a16="http://schemas.microsoft.com/office/drawing/2014/main" val="489228313"/>
                  </a:ext>
                </a:extLst>
              </a:tr>
              <a:tr h="37084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b="1" dirty="0"/>
                        <a:t>COCO</a:t>
                      </a:r>
                    </a:p>
                  </a:txBody>
                  <a:tcPr anchor="ctr">
                    <a:lnL w="12700" cap="flat" cmpd="sng" algn="ctr">
                      <a:solidFill>
                        <a:schemeClr val="tx1"/>
                      </a:solidFill>
                      <a:prstDash val="solid"/>
                      <a:round/>
                      <a:headEnd type="none" w="med" len="med"/>
                      <a:tailEnd type="none" w="med" len="med"/>
                    </a:lnL>
                  </a:tcPr>
                </a:tc>
                <a:tc>
                  <a:txBody>
                    <a:bodyPr/>
                    <a:lstStyle/>
                    <a:p>
                      <a:pPr algn="ctr"/>
                      <a:r>
                        <a:rPr lang="en-US" b="1" dirty="0"/>
                        <a:t>Visual Genome</a:t>
                      </a:r>
                    </a:p>
                  </a:txBody>
                  <a:tcPr anchor="ctr">
                    <a:lnR w="12700" cap="flat" cmpd="sng" algn="ctr">
                      <a:solidFill>
                        <a:schemeClr val="tx1"/>
                      </a:solidFill>
                      <a:prstDash val="solid"/>
                      <a:round/>
                      <a:headEnd type="none" w="med" len="med"/>
                      <a:tailEnd type="none" w="med" len="med"/>
                    </a:lnR>
                  </a:tcPr>
                </a:tc>
                <a:tc>
                  <a:txBody>
                    <a:bodyPr/>
                    <a:lstStyle/>
                    <a:p>
                      <a:pPr algn="ctr"/>
                      <a:r>
                        <a:rPr lang="en-US" b="1" dirty="0"/>
                        <a:t>SBU captions</a:t>
                      </a: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b="1" dirty="0"/>
                        <a:t>Conceptual Captions </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b="1" dirty="0"/>
                        <a:t>Conceptual 12M</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b="1" dirty="0"/>
                        <a:t>LAION</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b="1" dirty="0">
                          <a:solidFill>
                            <a:schemeClr val="accent1"/>
                          </a:solidFill>
                        </a:rPr>
                        <a:t>ALIGN (in house)</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282338558"/>
                  </a:ext>
                </a:extLst>
              </a:tr>
              <a:tr h="370840">
                <a:tc>
                  <a:txBody>
                    <a:bodyPr/>
                    <a:lstStyle/>
                    <a:p>
                      <a:pPr algn="ctr"/>
                      <a:r>
                        <a:rPr lang="en-US" b="1" dirty="0"/>
                        <a:t>#Image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dirty="0"/>
                        <a:t>113K</a:t>
                      </a:r>
                    </a:p>
                  </a:txBody>
                  <a:tcPr anchor="ctr">
                    <a:lnL w="12700" cap="flat" cmpd="sng" algn="ctr">
                      <a:solidFill>
                        <a:schemeClr val="tx1"/>
                      </a:solidFill>
                      <a:prstDash val="solid"/>
                      <a:round/>
                      <a:headEnd type="none" w="med" len="med"/>
                      <a:tailEnd type="none" w="med" len="med"/>
                    </a:lnL>
                  </a:tcPr>
                </a:tc>
                <a:tc>
                  <a:txBody>
                    <a:bodyPr/>
                    <a:lstStyle/>
                    <a:p>
                      <a:pPr algn="ctr"/>
                      <a:r>
                        <a:rPr lang="en-US" dirty="0"/>
                        <a:t>100K</a:t>
                      </a:r>
                    </a:p>
                  </a:txBody>
                  <a:tcPr anchor="ctr">
                    <a:lnR w="12700" cap="flat" cmpd="sng" algn="ctr">
                      <a:solidFill>
                        <a:schemeClr val="tx1"/>
                      </a:solidFill>
                      <a:prstDash val="solid"/>
                      <a:round/>
                      <a:headEnd type="none" w="med" len="med"/>
                      <a:tailEnd type="none" w="med" len="med"/>
                    </a:lnR>
                  </a:tcPr>
                </a:tc>
                <a:tc>
                  <a:txBody>
                    <a:bodyPr/>
                    <a:lstStyle/>
                    <a:p>
                      <a:pPr algn="ctr"/>
                      <a:r>
                        <a:rPr lang="en-US" dirty="0"/>
                        <a:t>860K</a:t>
                      </a: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dirty="0"/>
                        <a:t>3M</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dirty="0"/>
                        <a:t>10M</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dirty="0"/>
                        <a:t>400M</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dirty="0">
                          <a:solidFill>
                            <a:schemeClr val="accent1"/>
                          </a:solidFill>
                        </a:rPr>
                        <a:t>1.8B</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7363168"/>
                  </a:ext>
                </a:extLst>
              </a:tr>
              <a:tr h="370840">
                <a:tc>
                  <a:txBody>
                    <a:bodyPr/>
                    <a:lstStyle/>
                    <a:p>
                      <a:pPr algn="ctr"/>
                      <a:r>
                        <a:rPr lang="en-US" b="1" dirty="0"/>
                        <a:t>#Text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567K</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dirty="0"/>
                        <a:t>769K</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860K</a:t>
                      </a: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3M</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10M</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400M</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accent1"/>
                          </a:solidFill>
                        </a:rPr>
                        <a:t>1.8</a:t>
                      </a:r>
                      <a:r>
                        <a:rPr lang="en-US" altLang="zh-CN" dirty="0">
                          <a:solidFill>
                            <a:schemeClr val="accent1"/>
                          </a:solidFill>
                        </a:rPr>
                        <a:t>B</a:t>
                      </a:r>
                      <a:endParaRPr lang="en-US" dirty="0">
                        <a:solidFill>
                          <a:schemeClr val="accent1"/>
                        </a:solidFill>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5279956"/>
                  </a:ext>
                </a:extLst>
              </a:tr>
            </a:tbl>
          </a:graphicData>
        </a:graphic>
      </p:graphicFrame>
      <p:pic>
        <p:nvPicPr>
          <p:cNvPr id="14" name="Picture 13">
            <a:extLst>
              <a:ext uri="{FF2B5EF4-FFF2-40B4-BE49-F238E27FC236}">
                <a16:creationId xmlns:a16="http://schemas.microsoft.com/office/drawing/2014/main" id="{EF6DA30E-D418-42E3-B578-362E89F57C4C}"/>
              </a:ext>
            </a:extLst>
          </p:cNvPr>
          <p:cNvPicPr>
            <a:picLocks noChangeAspect="1"/>
          </p:cNvPicPr>
          <p:nvPr/>
        </p:nvPicPr>
        <p:blipFill>
          <a:blip r:embed="rId3"/>
          <a:stretch>
            <a:fillRect/>
          </a:stretch>
        </p:blipFill>
        <p:spPr>
          <a:xfrm>
            <a:off x="5551715" y="3880842"/>
            <a:ext cx="6260324" cy="2124983"/>
          </a:xfrm>
          <a:prstGeom prst="rect">
            <a:avLst/>
          </a:prstGeom>
        </p:spPr>
      </p:pic>
      <p:pic>
        <p:nvPicPr>
          <p:cNvPr id="16" name="Picture 15">
            <a:extLst>
              <a:ext uri="{FF2B5EF4-FFF2-40B4-BE49-F238E27FC236}">
                <a16:creationId xmlns:a16="http://schemas.microsoft.com/office/drawing/2014/main" id="{9717CCAA-B180-4525-AFAC-0DCA880E62A4}"/>
              </a:ext>
            </a:extLst>
          </p:cNvPr>
          <p:cNvPicPr>
            <a:picLocks noChangeAspect="1"/>
          </p:cNvPicPr>
          <p:nvPr/>
        </p:nvPicPr>
        <p:blipFill>
          <a:blip r:embed="rId4"/>
          <a:stretch>
            <a:fillRect/>
          </a:stretch>
        </p:blipFill>
        <p:spPr>
          <a:xfrm>
            <a:off x="2407039" y="3698690"/>
            <a:ext cx="2948732" cy="2651572"/>
          </a:xfrm>
          <a:prstGeom prst="rect">
            <a:avLst/>
          </a:prstGeom>
        </p:spPr>
      </p:pic>
      <p:sp>
        <p:nvSpPr>
          <p:cNvPr id="18" name="Rectangle 17">
            <a:extLst>
              <a:ext uri="{FF2B5EF4-FFF2-40B4-BE49-F238E27FC236}">
                <a16:creationId xmlns:a16="http://schemas.microsoft.com/office/drawing/2014/main" id="{16A8FF4F-E6AA-4220-A716-B7579F07BBA7}"/>
              </a:ext>
            </a:extLst>
          </p:cNvPr>
          <p:cNvSpPr/>
          <p:nvPr/>
        </p:nvSpPr>
        <p:spPr>
          <a:xfrm>
            <a:off x="253466" y="6335485"/>
            <a:ext cx="12114070"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Left image: </a:t>
            </a:r>
            <a:r>
              <a:rPr lang="en-US" sz="1400" b="0" i="0" dirty="0">
                <a:solidFill>
                  <a:srgbClr val="222222"/>
                </a:solidFill>
                <a:effectLst/>
                <a:latin typeface="Arial" panose="020B0604020202020204" pitchFamily="34" charset="0"/>
              </a:rPr>
              <a:t>Chen, </a:t>
            </a:r>
            <a:r>
              <a:rPr lang="en-US" sz="1400" b="0" i="0" dirty="0" err="1">
                <a:solidFill>
                  <a:srgbClr val="222222"/>
                </a:solidFill>
                <a:effectLst/>
                <a:latin typeface="Arial" panose="020B0604020202020204" pitchFamily="34" charset="0"/>
              </a:rPr>
              <a:t>Xinlei</a:t>
            </a:r>
            <a:r>
              <a:rPr lang="en-US" sz="1400" b="0" i="0" dirty="0">
                <a:solidFill>
                  <a:srgbClr val="222222"/>
                </a:solidFill>
                <a:effectLst/>
                <a:latin typeface="Arial" panose="020B0604020202020204" pitchFamily="34" charset="0"/>
              </a:rPr>
              <a:t>, et al. "Microsoft coco captions: Data collection and evaluation server."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arXiv:1504.00325</a:t>
            </a:r>
            <a:r>
              <a:rPr lang="en-US" sz="1400" b="0" i="0" dirty="0">
                <a:solidFill>
                  <a:srgbClr val="222222"/>
                </a:solidFill>
                <a:effectLst/>
                <a:latin typeface="Arial" panose="020B0604020202020204" pitchFamily="34" charset="0"/>
              </a:rPr>
              <a:t> (2015).</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Right image:</a:t>
            </a:r>
            <a:r>
              <a:rPr lang="en-US" sz="1400" dirty="0">
                <a:solidFill>
                  <a:srgbClr val="222222"/>
                </a:solidFill>
                <a:latin typeface="Arial" panose="020B0604020202020204" pitchFamily="34" charset="0"/>
                <a:cs typeface="Arial" panose="020B0604020202020204" pitchFamily="34" charset="0"/>
              </a:rPr>
              <a:t> </a:t>
            </a:r>
            <a:r>
              <a:rPr lang="en-US" sz="1400" dirty="0"/>
              <a:t>Sharma, Piyush, et al. "Conceptual captions: A cleaned, </a:t>
            </a:r>
            <a:r>
              <a:rPr lang="en-US" sz="1400" dirty="0" err="1"/>
              <a:t>hypernymed</a:t>
            </a:r>
            <a:r>
              <a:rPr lang="en-US" sz="1400" dirty="0"/>
              <a:t>, image alt-text dataset for automatic image captioning." ACL 2018.</a:t>
            </a:r>
          </a:p>
        </p:txBody>
      </p:sp>
    </p:spTree>
    <p:extLst>
      <p:ext uri="{BB962C8B-B14F-4D97-AF65-F5344CB8AC3E}">
        <p14:creationId xmlns:p14="http://schemas.microsoft.com/office/powerpoint/2010/main" val="21675184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Model Architectures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2"/>
          </p:nvPr>
        </p:nvSpPr>
        <p:spPr>
          <a:xfrm>
            <a:off x="584200" y="1435100"/>
            <a:ext cx="5211763" cy="947952"/>
          </a:xfrm>
        </p:spPr>
        <p:txBody>
          <a:bodyPr/>
          <a:lstStyle/>
          <a:p>
            <a:r>
              <a:rPr lang="en-US" dirty="0"/>
              <a:t>Encoder-only</a:t>
            </a:r>
          </a:p>
          <a:p>
            <a:r>
              <a:rPr lang="en-US" dirty="0"/>
              <a:t>Encoder-decoder</a:t>
            </a:r>
          </a:p>
        </p:txBody>
      </p:sp>
      <p:sp>
        <p:nvSpPr>
          <p:cNvPr id="15" name="Content Placeholder 14">
            <a:extLst>
              <a:ext uri="{FF2B5EF4-FFF2-40B4-BE49-F238E27FC236}">
                <a16:creationId xmlns:a16="http://schemas.microsoft.com/office/drawing/2014/main" id="{191FCB0D-EBD1-4445-AB9B-EF52D0785197}"/>
              </a:ext>
            </a:extLst>
          </p:cNvPr>
          <p:cNvSpPr>
            <a:spLocks noGrp="1"/>
          </p:cNvSpPr>
          <p:nvPr>
            <p:ph sz="quarter" idx="13"/>
          </p:nvPr>
        </p:nvSpPr>
        <p:spPr>
          <a:xfrm>
            <a:off x="6389688" y="1435100"/>
            <a:ext cx="5219700" cy="1465016"/>
          </a:xfrm>
        </p:spPr>
        <p:txBody>
          <a:bodyPr/>
          <a:lstStyle/>
          <a:p>
            <a:r>
              <a:rPr lang="en-US" dirty="0"/>
              <a:t>Single-stream</a:t>
            </a:r>
          </a:p>
          <a:p>
            <a:r>
              <a:rPr lang="en-US" dirty="0"/>
              <a:t>Two-stream</a:t>
            </a:r>
          </a:p>
          <a:p>
            <a:endParaRPr lang="en-US" dirty="0"/>
          </a:p>
        </p:txBody>
      </p:sp>
      <p:sp>
        <p:nvSpPr>
          <p:cNvPr id="4" name="TextBox 3">
            <a:extLst>
              <a:ext uri="{FF2B5EF4-FFF2-40B4-BE49-F238E27FC236}">
                <a16:creationId xmlns:a16="http://schemas.microsoft.com/office/drawing/2014/main" id="{16F13A5C-C99F-4444-B1FC-E8CC3422C2FD}"/>
              </a:ext>
            </a:extLst>
          </p:cNvPr>
          <p:cNvSpPr txBox="1"/>
          <p:nvPr/>
        </p:nvSpPr>
        <p:spPr>
          <a:xfrm>
            <a:off x="2840854" y="1970843"/>
            <a:ext cx="65" cy="307777"/>
          </a:xfrm>
          <a:prstGeom prst="rect">
            <a:avLst/>
          </a:prstGeom>
          <a:noFill/>
        </p:spPr>
        <p:txBody>
          <a:bodyPr wrap="none" lIns="0" tIns="0" rIns="0" bIns="0" rtlCol="0">
            <a:spAutoFit/>
          </a:bodyPr>
          <a:lstStyle/>
          <a:p>
            <a:pPr algn="l"/>
            <a:endParaRPr lang="en-US" sz="2000" dirty="0" err="1"/>
          </a:p>
        </p:txBody>
      </p:sp>
      <p:sp>
        <p:nvSpPr>
          <p:cNvPr id="7" name="Rectangle 6">
            <a:extLst>
              <a:ext uri="{FF2B5EF4-FFF2-40B4-BE49-F238E27FC236}">
                <a16:creationId xmlns:a16="http://schemas.microsoft.com/office/drawing/2014/main" id="{510E050B-18CB-4DCC-8EF7-AA6854B0C6A9}"/>
              </a:ext>
            </a:extLst>
          </p:cNvPr>
          <p:cNvSpPr/>
          <p:nvPr/>
        </p:nvSpPr>
        <p:spPr>
          <a:xfrm>
            <a:off x="240766" y="6184721"/>
            <a:ext cx="11951234" cy="523220"/>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Left image: </a:t>
            </a:r>
            <a:r>
              <a:rPr lang="en-US" sz="1400" b="0" i="0" dirty="0">
                <a:solidFill>
                  <a:srgbClr val="222222"/>
                </a:solidFill>
                <a:effectLst/>
                <a:latin typeface="Arial" panose="020B0604020202020204" pitchFamily="34" charset="0"/>
              </a:rPr>
              <a:t>Dou, Zi-Yi, et al. "An Empirical Study of Training End-to-End Vision-and-Language Transformers."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arXiv:2111.02387</a:t>
            </a:r>
            <a:r>
              <a:rPr lang="en-US" sz="1400" b="0" i="0" dirty="0">
                <a:solidFill>
                  <a:srgbClr val="222222"/>
                </a:solidFill>
                <a:effectLst/>
                <a:latin typeface="Arial" panose="020B0604020202020204" pitchFamily="34" charset="0"/>
              </a:rPr>
              <a:t> (2021).</a:t>
            </a:r>
          </a:p>
          <a:p>
            <a:r>
              <a:rPr lang="en-US" sz="1400" b="0" i="0" dirty="0">
                <a:solidFill>
                  <a:srgbClr val="222222"/>
                </a:solidFill>
                <a:effectLst/>
                <a:latin typeface="Arial" panose="020B0604020202020204" pitchFamily="34" charset="0"/>
              </a:rPr>
              <a:t>Right image: Lu, </a:t>
            </a:r>
            <a:r>
              <a:rPr lang="en-US" sz="1400" b="0" i="0" dirty="0" err="1">
                <a:solidFill>
                  <a:srgbClr val="222222"/>
                </a:solidFill>
                <a:effectLst/>
                <a:latin typeface="Arial" panose="020B0604020202020204" pitchFamily="34" charset="0"/>
              </a:rPr>
              <a:t>Jiasen</a:t>
            </a:r>
            <a:r>
              <a:rPr lang="en-US" sz="1400" b="0" i="0" dirty="0">
                <a:solidFill>
                  <a:srgbClr val="222222"/>
                </a:solidFill>
                <a:effectLst/>
                <a:latin typeface="Arial" panose="020B0604020202020204" pitchFamily="34" charset="0"/>
              </a:rPr>
              <a:t>, et al. "</a:t>
            </a:r>
            <a:r>
              <a:rPr lang="en-US" sz="1400" b="0" i="0" dirty="0" err="1">
                <a:solidFill>
                  <a:srgbClr val="222222"/>
                </a:solidFill>
                <a:effectLst/>
                <a:latin typeface="Arial" panose="020B0604020202020204" pitchFamily="34" charset="0"/>
              </a:rPr>
              <a:t>Vilbert</a:t>
            </a:r>
            <a:r>
              <a:rPr lang="en-US" sz="1400" b="0" i="0" dirty="0">
                <a:solidFill>
                  <a:srgbClr val="222222"/>
                </a:solidFill>
                <a:effectLst/>
                <a:latin typeface="Arial" panose="020B0604020202020204" pitchFamily="34" charset="0"/>
              </a:rPr>
              <a:t>: Pretraining task-agnostic </a:t>
            </a:r>
            <a:r>
              <a:rPr lang="en-US" sz="1400" b="0" i="0" dirty="0" err="1">
                <a:solidFill>
                  <a:srgbClr val="222222"/>
                </a:solidFill>
                <a:effectLst/>
                <a:latin typeface="Arial" panose="020B0604020202020204" pitchFamily="34" charset="0"/>
              </a:rPr>
              <a:t>visiolinguistic</a:t>
            </a:r>
            <a:r>
              <a:rPr lang="en-US" sz="1400" b="0" i="0" dirty="0">
                <a:solidFill>
                  <a:srgbClr val="222222"/>
                </a:solidFill>
                <a:effectLst/>
                <a:latin typeface="Arial" panose="020B0604020202020204" pitchFamily="34" charset="0"/>
              </a:rPr>
              <a:t> representations for vision-and-language tasks." in </a:t>
            </a:r>
            <a:r>
              <a:rPr lang="en-US" sz="1400" b="0" i="0" dirty="0" err="1">
                <a:solidFill>
                  <a:srgbClr val="222222"/>
                </a:solidFill>
                <a:effectLst/>
                <a:latin typeface="Arial" panose="020B0604020202020204" pitchFamily="34" charset="0"/>
              </a:rPr>
              <a:t>NeurIPS</a:t>
            </a:r>
            <a:r>
              <a:rPr lang="en-US" sz="1400" b="0" i="0" dirty="0">
                <a:solidFill>
                  <a:srgbClr val="222222"/>
                </a:solidFill>
                <a:effectLst/>
                <a:latin typeface="Arial" panose="020B0604020202020204" pitchFamily="34" charset="0"/>
              </a:rPr>
              <a:t> 2019).</a:t>
            </a:r>
            <a:endParaRPr lang="en-US" sz="1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CA763DAA-0564-4667-A974-28350E55CECC}"/>
              </a:ext>
            </a:extLst>
          </p:cNvPr>
          <p:cNvPicPr>
            <a:picLocks noChangeAspect="1"/>
          </p:cNvPicPr>
          <p:nvPr/>
        </p:nvPicPr>
        <p:blipFill>
          <a:blip r:embed="rId3"/>
          <a:stretch>
            <a:fillRect/>
          </a:stretch>
        </p:blipFill>
        <p:spPr>
          <a:xfrm>
            <a:off x="6132871" y="2629054"/>
            <a:ext cx="2866667" cy="2580952"/>
          </a:xfrm>
          <a:prstGeom prst="rect">
            <a:avLst/>
          </a:prstGeom>
        </p:spPr>
      </p:pic>
      <p:pic>
        <p:nvPicPr>
          <p:cNvPr id="14" name="Picture 13">
            <a:extLst>
              <a:ext uri="{FF2B5EF4-FFF2-40B4-BE49-F238E27FC236}">
                <a16:creationId xmlns:a16="http://schemas.microsoft.com/office/drawing/2014/main" id="{116B500C-1AC6-4F37-A960-B66753C84509}"/>
              </a:ext>
            </a:extLst>
          </p:cNvPr>
          <p:cNvPicPr>
            <a:picLocks noChangeAspect="1"/>
          </p:cNvPicPr>
          <p:nvPr/>
        </p:nvPicPr>
        <p:blipFill>
          <a:blip r:embed="rId4"/>
          <a:stretch>
            <a:fillRect/>
          </a:stretch>
        </p:blipFill>
        <p:spPr>
          <a:xfrm>
            <a:off x="9120899" y="2576721"/>
            <a:ext cx="2819048" cy="2609524"/>
          </a:xfrm>
          <a:prstGeom prst="rect">
            <a:avLst/>
          </a:prstGeom>
        </p:spPr>
      </p:pic>
      <p:pic>
        <p:nvPicPr>
          <p:cNvPr id="6" name="Picture 5">
            <a:extLst>
              <a:ext uri="{FF2B5EF4-FFF2-40B4-BE49-F238E27FC236}">
                <a16:creationId xmlns:a16="http://schemas.microsoft.com/office/drawing/2014/main" id="{50943DC5-0383-40EC-A24B-2EE51CC9F7B4}"/>
              </a:ext>
            </a:extLst>
          </p:cNvPr>
          <p:cNvPicPr>
            <a:picLocks noChangeAspect="1"/>
          </p:cNvPicPr>
          <p:nvPr/>
        </p:nvPicPr>
        <p:blipFill>
          <a:blip r:embed="rId5"/>
          <a:stretch>
            <a:fillRect/>
          </a:stretch>
        </p:blipFill>
        <p:spPr>
          <a:xfrm>
            <a:off x="582613" y="2670376"/>
            <a:ext cx="5550258" cy="2387821"/>
          </a:xfrm>
          <a:prstGeom prst="rect">
            <a:avLst/>
          </a:prstGeom>
        </p:spPr>
      </p:pic>
    </p:spTree>
    <p:extLst>
      <p:ext uri="{BB962C8B-B14F-4D97-AF65-F5344CB8AC3E}">
        <p14:creationId xmlns:p14="http://schemas.microsoft.com/office/powerpoint/2010/main" val="24651019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Pre-training Objectives </a:t>
            </a:r>
            <a:r>
              <a:rPr lang="en-US" altLang="zh-CN" dirty="0"/>
              <a:t>for VLP</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4801314"/>
          </a:xfrm>
        </p:spPr>
        <p:txBody>
          <a:bodyPr/>
          <a:lstStyle/>
          <a:p>
            <a:r>
              <a:rPr lang="en-US" altLang="zh-CN" dirty="0"/>
              <a:t>(M)LM: (m</a:t>
            </a:r>
            <a:r>
              <a:rPr lang="en-US" dirty="0"/>
              <a:t>asked) language modeling</a:t>
            </a:r>
          </a:p>
          <a:p>
            <a:r>
              <a:rPr lang="en-US" dirty="0"/>
              <a:t>(M)IM: (masked) image modeling</a:t>
            </a:r>
          </a:p>
          <a:p>
            <a:endParaRPr lang="en-US" dirty="0"/>
          </a:p>
          <a:p>
            <a:r>
              <a:rPr lang="en-US" dirty="0"/>
              <a:t>ITC: image-text contrastive learning</a:t>
            </a:r>
          </a:p>
          <a:p>
            <a:pPr lvl="1"/>
            <a:r>
              <a:rPr lang="en-US" dirty="0"/>
              <a:t>Align the feature space of the visual transformer and the text transformer</a:t>
            </a:r>
          </a:p>
          <a:p>
            <a:pPr lvl="1"/>
            <a:r>
              <a:rPr lang="en-US" dirty="0"/>
              <a:t>Encourage positive image-text pairs to have similar representations in contrast to the negative pairs.</a:t>
            </a:r>
          </a:p>
          <a:p>
            <a:r>
              <a:rPr lang="en-US" dirty="0"/>
              <a:t>ITM: image-text matching</a:t>
            </a:r>
          </a:p>
          <a:p>
            <a:pPr lvl="1"/>
            <a:r>
              <a:rPr lang="en-US" dirty="0"/>
              <a:t>Fine-grained VL alignment</a:t>
            </a:r>
          </a:p>
          <a:p>
            <a:pPr lvl="1"/>
            <a:r>
              <a:rPr lang="en-US" dirty="0"/>
              <a:t>Whether an image-text pair is positive (matched) or negative (unmatched)</a:t>
            </a:r>
          </a:p>
          <a:p>
            <a:r>
              <a:rPr lang="en-US" dirty="0"/>
              <a:t>WRA: word-region alignment</a:t>
            </a:r>
          </a:p>
        </p:txBody>
      </p:sp>
      <p:sp>
        <p:nvSpPr>
          <p:cNvPr id="4" name="TextBox 3">
            <a:extLst>
              <a:ext uri="{FF2B5EF4-FFF2-40B4-BE49-F238E27FC236}">
                <a16:creationId xmlns:a16="http://schemas.microsoft.com/office/drawing/2014/main" id="{16F13A5C-C99F-4444-B1FC-E8CC3422C2FD}"/>
              </a:ext>
            </a:extLst>
          </p:cNvPr>
          <p:cNvSpPr txBox="1"/>
          <p:nvPr/>
        </p:nvSpPr>
        <p:spPr>
          <a:xfrm>
            <a:off x="2840854" y="1970843"/>
            <a:ext cx="65" cy="307777"/>
          </a:xfrm>
          <a:prstGeom prst="rect">
            <a:avLst/>
          </a:prstGeom>
          <a:noFill/>
        </p:spPr>
        <p:txBody>
          <a:bodyPr wrap="none" lIns="0" tIns="0" rIns="0" bIns="0" rtlCol="0">
            <a:spAutoFit/>
          </a:bodyPr>
          <a:lstStyle/>
          <a:p>
            <a:pPr algn="l"/>
            <a:endParaRPr lang="en-US" sz="2000" dirty="0" err="1"/>
          </a:p>
        </p:txBody>
      </p:sp>
    </p:spTree>
    <p:extLst>
      <p:ext uri="{BB962C8B-B14F-4D97-AF65-F5344CB8AC3E}">
        <p14:creationId xmlns:p14="http://schemas.microsoft.com/office/powerpoint/2010/main" val="20345293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09A0F-B735-4FCD-827B-AD9645631725}"/>
              </a:ext>
            </a:extLst>
          </p:cNvPr>
          <p:cNvSpPr>
            <a:spLocks noGrp="1"/>
          </p:cNvSpPr>
          <p:nvPr>
            <p:ph type="title"/>
          </p:nvPr>
        </p:nvSpPr>
        <p:spPr/>
        <p:txBody>
          <a:bodyPr/>
          <a:lstStyle/>
          <a:p>
            <a:r>
              <a:rPr lang="en-US" dirty="0"/>
              <a:t>Visual Features in VL Models</a:t>
            </a:r>
          </a:p>
        </p:txBody>
      </p:sp>
      <p:sp>
        <p:nvSpPr>
          <p:cNvPr id="3" name="Content Placeholder 2">
            <a:extLst>
              <a:ext uri="{FF2B5EF4-FFF2-40B4-BE49-F238E27FC236}">
                <a16:creationId xmlns:a16="http://schemas.microsoft.com/office/drawing/2014/main" id="{72FA7B89-2962-4A89-A150-D31A13DEF134}"/>
              </a:ext>
            </a:extLst>
          </p:cNvPr>
          <p:cNvSpPr>
            <a:spLocks noGrp="1"/>
          </p:cNvSpPr>
          <p:nvPr>
            <p:ph sz="quarter" idx="10"/>
          </p:nvPr>
        </p:nvSpPr>
        <p:spPr/>
        <p:txBody>
          <a:bodyPr/>
          <a:lstStyle/>
          <a:p>
            <a:endParaRPr lang="en-US" dirty="0"/>
          </a:p>
        </p:txBody>
      </p:sp>
      <p:sp>
        <p:nvSpPr>
          <p:cNvPr id="7" name="Rectangle 6">
            <a:extLst>
              <a:ext uri="{FF2B5EF4-FFF2-40B4-BE49-F238E27FC236}">
                <a16:creationId xmlns:a16="http://schemas.microsoft.com/office/drawing/2014/main" id="{1ADC2F00-9146-43D5-A8FD-6E9E08A31AC6}"/>
              </a:ext>
            </a:extLst>
          </p:cNvPr>
          <p:cNvSpPr/>
          <p:nvPr/>
        </p:nvSpPr>
        <p:spPr>
          <a:xfrm>
            <a:off x="584200" y="6400800"/>
            <a:ext cx="11018838"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Image </a:t>
            </a:r>
            <a:r>
              <a:rPr lang="en-US" sz="1400" dirty="0" err="1">
                <a:latin typeface="Arial" panose="020B0604020202020204" pitchFamily="34" charset="0"/>
                <a:cs typeface="Arial" panose="020B0604020202020204" pitchFamily="34" charset="0"/>
              </a:rPr>
              <a:t>credict</a:t>
            </a:r>
            <a:r>
              <a:rPr lang="en-US" sz="1400" dirty="0">
                <a:latin typeface="Arial" panose="020B0604020202020204" pitchFamily="34" charset="0"/>
                <a:cs typeface="Arial" panose="020B0604020202020204" pitchFamily="34" charset="0"/>
              </a:rPr>
              <a:t>: https://rohit497.github.io/Recent-Advances-in-Vision-and-Language-Research/slides/tutorial-part-2-vqa.pdf</a:t>
            </a:r>
          </a:p>
        </p:txBody>
      </p:sp>
      <p:grpSp>
        <p:nvGrpSpPr>
          <p:cNvPr id="22" name="Group 21">
            <a:extLst>
              <a:ext uri="{FF2B5EF4-FFF2-40B4-BE49-F238E27FC236}">
                <a16:creationId xmlns:a16="http://schemas.microsoft.com/office/drawing/2014/main" id="{F5A403EB-07BA-48AE-A17F-840484575460}"/>
              </a:ext>
            </a:extLst>
          </p:cNvPr>
          <p:cNvGrpSpPr/>
          <p:nvPr/>
        </p:nvGrpSpPr>
        <p:grpSpPr>
          <a:xfrm>
            <a:off x="368300" y="2648424"/>
            <a:ext cx="10680700" cy="2115150"/>
            <a:chOff x="800100" y="2648424"/>
            <a:chExt cx="10390820" cy="2115150"/>
          </a:xfrm>
        </p:grpSpPr>
        <p:pic>
          <p:nvPicPr>
            <p:cNvPr id="15" name="Picture 14">
              <a:extLst>
                <a:ext uri="{FF2B5EF4-FFF2-40B4-BE49-F238E27FC236}">
                  <a16:creationId xmlns:a16="http://schemas.microsoft.com/office/drawing/2014/main" id="{A14E4E0A-8AA5-45FA-97B6-AC6712815681}"/>
                </a:ext>
              </a:extLst>
            </p:cNvPr>
            <p:cNvPicPr>
              <a:picLocks noChangeAspect="1"/>
            </p:cNvPicPr>
            <p:nvPr/>
          </p:nvPicPr>
          <p:blipFill>
            <a:blip r:embed="rId2"/>
            <a:stretch>
              <a:fillRect/>
            </a:stretch>
          </p:blipFill>
          <p:spPr>
            <a:xfrm>
              <a:off x="800100" y="2648424"/>
              <a:ext cx="10390820" cy="2115150"/>
            </a:xfrm>
            <a:prstGeom prst="rect">
              <a:avLst/>
            </a:prstGeom>
          </p:spPr>
        </p:pic>
        <p:sp>
          <p:nvSpPr>
            <p:cNvPr id="17" name="TextBox 16">
              <a:extLst>
                <a:ext uri="{FF2B5EF4-FFF2-40B4-BE49-F238E27FC236}">
                  <a16:creationId xmlns:a16="http://schemas.microsoft.com/office/drawing/2014/main" id="{D66BBA89-4B40-45A9-8079-2C2A8F265DCF}"/>
                </a:ext>
              </a:extLst>
            </p:cNvPr>
            <p:cNvSpPr txBox="1"/>
            <p:nvPr/>
          </p:nvSpPr>
          <p:spPr>
            <a:xfrm>
              <a:off x="4943116" y="4147083"/>
              <a:ext cx="1654399" cy="369332"/>
            </a:xfrm>
            <a:prstGeom prst="rect">
              <a:avLst/>
            </a:prstGeom>
            <a:noFill/>
          </p:spPr>
          <p:txBody>
            <a:bodyPr wrap="square">
              <a:spAutoFit/>
            </a:bodyPr>
            <a:lstStyle/>
            <a:p>
              <a:pPr algn="ctr"/>
              <a:r>
                <a:rPr lang="en-US" b="1" dirty="0">
                  <a:solidFill>
                    <a:schemeClr val="bg1"/>
                  </a:solidFill>
                </a:rPr>
                <a:t>Region</a:t>
              </a:r>
              <a:endParaRPr lang="en-US" sz="1600" b="1" dirty="0">
                <a:solidFill>
                  <a:schemeClr val="bg1"/>
                </a:solidFill>
              </a:endParaRPr>
            </a:p>
          </p:txBody>
        </p:sp>
        <p:sp>
          <p:nvSpPr>
            <p:cNvPr id="19" name="TextBox 18">
              <a:extLst>
                <a:ext uri="{FF2B5EF4-FFF2-40B4-BE49-F238E27FC236}">
                  <a16:creationId xmlns:a16="http://schemas.microsoft.com/office/drawing/2014/main" id="{2DF83872-BA95-4053-A494-A56B5517E161}"/>
                </a:ext>
              </a:extLst>
            </p:cNvPr>
            <p:cNvSpPr txBox="1"/>
            <p:nvPr/>
          </p:nvSpPr>
          <p:spPr>
            <a:xfrm>
              <a:off x="2318609" y="4165741"/>
              <a:ext cx="1654399" cy="369332"/>
            </a:xfrm>
            <a:prstGeom prst="rect">
              <a:avLst/>
            </a:prstGeom>
            <a:noFill/>
          </p:spPr>
          <p:txBody>
            <a:bodyPr wrap="square">
              <a:spAutoFit/>
            </a:bodyPr>
            <a:lstStyle/>
            <a:p>
              <a:pPr algn="ctr"/>
              <a:r>
                <a:rPr lang="en-US" b="1" dirty="0">
                  <a:solidFill>
                    <a:schemeClr val="bg1"/>
                  </a:solidFill>
                </a:rPr>
                <a:t>Grid</a:t>
              </a:r>
              <a:endParaRPr lang="en-US" sz="1600" b="1" dirty="0">
                <a:solidFill>
                  <a:schemeClr val="bg1"/>
                </a:solidFill>
              </a:endParaRPr>
            </a:p>
          </p:txBody>
        </p:sp>
        <p:sp>
          <p:nvSpPr>
            <p:cNvPr id="21" name="TextBox 20">
              <a:extLst>
                <a:ext uri="{FF2B5EF4-FFF2-40B4-BE49-F238E27FC236}">
                  <a16:creationId xmlns:a16="http://schemas.microsoft.com/office/drawing/2014/main" id="{9F883A23-BDB6-46E7-B6A1-AE0659D0FB56}"/>
                </a:ext>
              </a:extLst>
            </p:cNvPr>
            <p:cNvSpPr txBox="1"/>
            <p:nvPr/>
          </p:nvSpPr>
          <p:spPr>
            <a:xfrm>
              <a:off x="6995751" y="4181054"/>
              <a:ext cx="1654399" cy="369332"/>
            </a:xfrm>
            <a:prstGeom prst="rect">
              <a:avLst/>
            </a:prstGeom>
            <a:noFill/>
          </p:spPr>
          <p:txBody>
            <a:bodyPr wrap="square">
              <a:spAutoFit/>
            </a:bodyPr>
            <a:lstStyle/>
            <a:p>
              <a:pPr algn="ctr"/>
              <a:r>
                <a:rPr lang="en-US" b="1" dirty="0">
                  <a:solidFill>
                    <a:schemeClr val="bg1"/>
                  </a:solidFill>
                </a:rPr>
                <a:t>Grid</a:t>
              </a:r>
              <a:endParaRPr lang="en-US" sz="1600" b="1" dirty="0">
                <a:solidFill>
                  <a:schemeClr val="bg1"/>
                </a:solidFill>
              </a:endParaRPr>
            </a:p>
          </p:txBody>
        </p:sp>
      </p:grpSp>
      <p:sp>
        <p:nvSpPr>
          <p:cNvPr id="24" name="TextBox 23">
            <a:extLst>
              <a:ext uri="{FF2B5EF4-FFF2-40B4-BE49-F238E27FC236}">
                <a16:creationId xmlns:a16="http://schemas.microsoft.com/office/drawing/2014/main" id="{BBD7CB5B-825A-4173-954E-E4DDCCCE02E1}"/>
              </a:ext>
            </a:extLst>
          </p:cNvPr>
          <p:cNvSpPr txBox="1"/>
          <p:nvPr/>
        </p:nvSpPr>
        <p:spPr>
          <a:xfrm>
            <a:off x="2806699" y="5058484"/>
            <a:ext cx="4343401" cy="461665"/>
          </a:xfrm>
          <a:prstGeom prst="rect">
            <a:avLst/>
          </a:prstGeom>
          <a:noFill/>
        </p:spPr>
        <p:txBody>
          <a:bodyPr wrap="square">
            <a:spAutoFit/>
          </a:bodyPr>
          <a:lstStyle/>
          <a:p>
            <a:r>
              <a:rPr lang="en-US" sz="2400" dirty="0"/>
              <a:t>Specific vision-language tasks </a:t>
            </a:r>
          </a:p>
        </p:txBody>
      </p:sp>
      <p:sp>
        <p:nvSpPr>
          <p:cNvPr id="26" name="Left Brace 25">
            <a:extLst>
              <a:ext uri="{FF2B5EF4-FFF2-40B4-BE49-F238E27FC236}">
                <a16:creationId xmlns:a16="http://schemas.microsoft.com/office/drawing/2014/main" id="{9042A9EE-0BD0-409B-B12E-B4DFA491CDED}"/>
              </a:ext>
            </a:extLst>
          </p:cNvPr>
          <p:cNvSpPr/>
          <p:nvPr/>
        </p:nvSpPr>
        <p:spPr>
          <a:xfrm rot="16200000">
            <a:off x="4269740" y="1773603"/>
            <a:ext cx="441366" cy="6027693"/>
          </a:xfrm>
          <a:prstGeom prst="leftBrace">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C53C6088-614A-40CD-A62E-2BD418C3E8A8}"/>
              </a:ext>
            </a:extLst>
          </p:cNvPr>
          <p:cNvSpPr txBox="1"/>
          <p:nvPr/>
        </p:nvSpPr>
        <p:spPr>
          <a:xfrm>
            <a:off x="9811148" y="3239618"/>
            <a:ext cx="992981" cy="923330"/>
          </a:xfrm>
          <a:prstGeom prst="rect">
            <a:avLst/>
          </a:prstGeom>
          <a:noFill/>
        </p:spPr>
        <p:txBody>
          <a:bodyPr wrap="square">
            <a:spAutoFit/>
          </a:bodyPr>
          <a:lstStyle/>
          <a:p>
            <a:r>
              <a:rPr lang="en-US" sz="2000" b="1" dirty="0" err="1"/>
              <a:t>ViLT</a:t>
            </a:r>
            <a:endParaRPr lang="en-US" sz="2000" b="1" dirty="0"/>
          </a:p>
          <a:p>
            <a:endParaRPr lang="en-US" sz="2000" b="1" dirty="0"/>
          </a:p>
          <a:p>
            <a:r>
              <a:rPr lang="en-US" sz="1400" b="1" dirty="0"/>
              <a:t>2021/2</a:t>
            </a:r>
          </a:p>
        </p:txBody>
      </p:sp>
      <p:sp>
        <p:nvSpPr>
          <p:cNvPr id="32" name="TextBox 31">
            <a:extLst>
              <a:ext uri="{FF2B5EF4-FFF2-40B4-BE49-F238E27FC236}">
                <a16:creationId xmlns:a16="http://schemas.microsoft.com/office/drawing/2014/main" id="{4FEA15D9-0CC5-40D6-9BEA-1FBB2A267523}"/>
              </a:ext>
            </a:extLst>
          </p:cNvPr>
          <p:cNvSpPr txBox="1"/>
          <p:nvPr/>
        </p:nvSpPr>
        <p:spPr>
          <a:xfrm>
            <a:off x="8923502" y="5008133"/>
            <a:ext cx="2365528" cy="461665"/>
          </a:xfrm>
          <a:prstGeom prst="rect">
            <a:avLst/>
          </a:prstGeom>
          <a:noFill/>
        </p:spPr>
        <p:txBody>
          <a:bodyPr wrap="square">
            <a:spAutoFit/>
          </a:bodyPr>
          <a:lstStyle/>
          <a:p>
            <a:r>
              <a:rPr lang="en-US" sz="2400" dirty="0"/>
              <a:t>Pre-training</a:t>
            </a:r>
          </a:p>
        </p:txBody>
      </p:sp>
      <p:sp>
        <p:nvSpPr>
          <p:cNvPr id="34" name="Left Brace 33">
            <a:extLst>
              <a:ext uri="{FF2B5EF4-FFF2-40B4-BE49-F238E27FC236}">
                <a16:creationId xmlns:a16="http://schemas.microsoft.com/office/drawing/2014/main" id="{7D875578-9675-44AA-A254-BAAC43D10EDF}"/>
              </a:ext>
            </a:extLst>
          </p:cNvPr>
          <p:cNvSpPr/>
          <p:nvPr/>
        </p:nvSpPr>
        <p:spPr>
          <a:xfrm rot="16200000">
            <a:off x="9474770" y="3936921"/>
            <a:ext cx="542571" cy="1700553"/>
          </a:xfrm>
          <a:prstGeom prst="leftBrace">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7BA77920-E733-4C6F-9294-0BB30F91A208}"/>
              </a:ext>
            </a:extLst>
          </p:cNvPr>
          <p:cNvSpPr txBox="1"/>
          <p:nvPr/>
        </p:nvSpPr>
        <p:spPr>
          <a:xfrm>
            <a:off x="9184941" y="4166221"/>
            <a:ext cx="1654399" cy="369332"/>
          </a:xfrm>
          <a:prstGeom prst="rect">
            <a:avLst/>
          </a:prstGeom>
          <a:noFill/>
        </p:spPr>
        <p:txBody>
          <a:bodyPr wrap="square">
            <a:spAutoFit/>
          </a:bodyPr>
          <a:lstStyle/>
          <a:p>
            <a:pPr algn="ctr"/>
            <a:r>
              <a:rPr lang="en-US" b="1" dirty="0">
                <a:solidFill>
                  <a:schemeClr val="bg1"/>
                </a:solidFill>
              </a:rPr>
              <a:t>No CNN</a:t>
            </a:r>
            <a:endParaRPr lang="en-US" sz="1600" b="1" dirty="0">
              <a:solidFill>
                <a:schemeClr val="bg1"/>
              </a:solidFill>
            </a:endParaRPr>
          </a:p>
        </p:txBody>
      </p:sp>
    </p:spTree>
    <p:extLst>
      <p:ext uri="{BB962C8B-B14F-4D97-AF65-F5344CB8AC3E}">
        <p14:creationId xmlns:p14="http://schemas.microsoft.com/office/powerpoint/2010/main" val="42833268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7B10-4F68-4C0D-94ED-266F101D4225}"/>
              </a:ext>
            </a:extLst>
          </p:cNvPr>
          <p:cNvSpPr>
            <a:spLocks noGrp="1"/>
          </p:cNvSpPr>
          <p:nvPr>
            <p:ph type="title"/>
          </p:nvPr>
        </p:nvSpPr>
        <p:spPr/>
        <p:txBody>
          <a:bodyPr/>
          <a:lstStyle/>
          <a:p>
            <a:r>
              <a:rPr lang="en-US" dirty="0"/>
              <a:t>Representative VLP Models</a:t>
            </a:r>
          </a:p>
        </p:txBody>
      </p:sp>
      <p:pic>
        <p:nvPicPr>
          <p:cNvPr id="5" name="Content Placeholder 4">
            <a:extLst>
              <a:ext uri="{FF2B5EF4-FFF2-40B4-BE49-F238E27FC236}">
                <a16:creationId xmlns:a16="http://schemas.microsoft.com/office/drawing/2014/main" id="{55FD0C29-01AD-4BDB-B478-16EB962174A2}"/>
              </a:ext>
            </a:extLst>
          </p:cNvPr>
          <p:cNvPicPr>
            <a:picLocks noGrp="1" noChangeAspect="1"/>
          </p:cNvPicPr>
          <p:nvPr>
            <p:ph sz="quarter" idx="10"/>
          </p:nvPr>
        </p:nvPicPr>
        <p:blipFill>
          <a:blip r:embed="rId2"/>
          <a:stretch>
            <a:fillRect/>
          </a:stretch>
        </p:blipFill>
        <p:spPr>
          <a:xfrm>
            <a:off x="588263" y="1370237"/>
            <a:ext cx="11010712" cy="4963664"/>
          </a:xfrm>
        </p:spPr>
      </p:pic>
      <p:sp>
        <p:nvSpPr>
          <p:cNvPr id="7" name="Rectangle 6">
            <a:extLst>
              <a:ext uri="{FF2B5EF4-FFF2-40B4-BE49-F238E27FC236}">
                <a16:creationId xmlns:a16="http://schemas.microsoft.com/office/drawing/2014/main" id="{89698B7A-56A9-404A-8EB1-A7D7C68CCA01}"/>
              </a:ext>
            </a:extLst>
          </p:cNvPr>
          <p:cNvSpPr/>
          <p:nvPr/>
        </p:nvSpPr>
        <p:spPr>
          <a:xfrm>
            <a:off x="253466" y="6400800"/>
            <a:ext cx="12114070" cy="307777"/>
          </a:xfrm>
          <a:prstGeom prst="rect">
            <a:avLst/>
          </a:prstGeom>
        </p:spPr>
        <p:txBody>
          <a:bodyPr wrap="square">
            <a:spAutoFit/>
          </a:bodyPr>
          <a:lstStyle/>
          <a:p>
            <a:r>
              <a:rPr lang="en-US" sz="1400" dirty="0">
                <a:latin typeface="Arial" panose="020B0604020202020204" pitchFamily="34" charset="0"/>
                <a:cs typeface="Arial" panose="020B0604020202020204" pitchFamily="34" charset="0"/>
              </a:rPr>
              <a:t>Table source: </a:t>
            </a:r>
            <a:r>
              <a:rPr lang="en-US" sz="1400" b="0" i="0" dirty="0">
                <a:solidFill>
                  <a:srgbClr val="222222"/>
                </a:solidFill>
                <a:effectLst/>
                <a:latin typeface="Arial" panose="020B0604020202020204" pitchFamily="34" charset="0"/>
              </a:rPr>
              <a:t>Dou, Zi-Yi, et al. "An Empirical Study of Training End-to-End Vision-and-Language Transformers." </a:t>
            </a:r>
            <a:r>
              <a:rPr lang="en-US" sz="1400" b="0" i="1" dirty="0" err="1">
                <a:solidFill>
                  <a:srgbClr val="222222"/>
                </a:solidFill>
                <a:effectLst/>
                <a:latin typeface="Arial" panose="020B0604020202020204" pitchFamily="34" charset="0"/>
              </a:rPr>
              <a:t>arXiv</a:t>
            </a:r>
            <a:r>
              <a:rPr lang="en-US" sz="1400" b="0" i="1" dirty="0">
                <a:solidFill>
                  <a:srgbClr val="222222"/>
                </a:solidFill>
                <a:effectLst/>
                <a:latin typeface="Arial" panose="020B0604020202020204" pitchFamily="34" charset="0"/>
              </a:rPr>
              <a:t> preprint arXiv:2111.02387</a:t>
            </a:r>
            <a:r>
              <a:rPr lang="en-US" sz="1400" b="0" i="0" dirty="0">
                <a:solidFill>
                  <a:srgbClr val="222222"/>
                </a:solidFill>
                <a:effectLst/>
                <a:latin typeface="Arial" panose="020B0604020202020204" pitchFamily="34" charset="0"/>
              </a:rPr>
              <a:t> (2021).</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28136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1907</Words>
  <Application>Microsoft Office PowerPoint</Application>
  <PresentationFormat>Widescreen</PresentationFormat>
  <Paragraphs>238</Paragraphs>
  <Slides>40</Slides>
  <Notes>18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Consolas</vt:lpstr>
      <vt:lpstr>Segoe UI</vt:lpstr>
      <vt:lpstr>Segoe UI Semibold</vt:lpstr>
      <vt:lpstr>Wingdings</vt:lpstr>
      <vt:lpstr>White Template</vt:lpstr>
      <vt:lpstr>Introduction to Vision-Language Pre-training and BLIP</vt:lpstr>
      <vt:lpstr>Outline</vt:lpstr>
      <vt:lpstr>Vision-Language Research</vt:lpstr>
      <vt:lpstr>Vision-Language Pre-training (VLP)</vt:lpstr>
      <vt:lpstr>Vision-Language Datasets (Image-Text Pairs)</vt:lpstr>
      <vt:lpstr>Model Architectures</vt:lpstr>
      <vt:lpstr>Pre-training Objectives for VLP</vt:lpstr>
      <vt:lpstr>Visual Features in VL Models</vt:lpstr>
      <vt:lpstr>Representative VLP Models</vt:lpstr>
      <vt:lpstr>BLIP: Bootstrapping Language-Image Pre-training for Unified Vision-Language Understanding and Generation</vt:lpstr>
      <vt:lpstr>Method</vt:lpstr>
      <vt:lpstr>Motivation</vt:lpstr>
      <vt:lpstr>Motivation</vt:lpstr>
      <vt:lpstr>Pre-training Model and Objectives</vt:lpstr>
      <vt:lpstr>Pre-training Model and Objectives</vt:lpstr>
      <vt:lpstr>Pre-training Model and Objectives</vt:lpstr>
      <vt:lpstr>Pre-training Model and Objectives</vt:lpstr>
      <vt:lpstr>Bootstrapping method: Captioning and Filtering (CapFilt) </vt:lpstr>
      <vt:lpstr>Bootstrapping method: Captioning and Filtering (CapFilt) </vt:lpstr>
      <vt:lpstr>Bootstrapping method: Captioning and Filtering (CapFilt) </vt:lpstr>
      <vt:lpstr>Experiments</vt:lpstr>
      <vt:lpstr>Pre-training Details</vt:lpstr>
      <vt:lpstr>Downstream Tasks</vt:lpstr>
      <vt:lpstr>Ablation Findings</vt:lpstr>
      <vt:lpstr>CapFilt is Effective and Scalable</vt:lpstr>
      <vt:lpstr>Diversity is Key for Synthetic Captions</vt:lpstr>
      <vt:lpstr>Parameter Sharing and Decoupling</vt:lpstr>
      <vt:lpstr>Training Strategy</vt:lpstr>
      <vt:lpstr>Comparison with State-of-the-arts</vt:lpstr>
      <vt:lpstr>Image-Text Retrieval </vt:lpstr>
      <vt:lpstr>Image Captioning</vt:lpstr>
      <vt:lpstr>VQA, NLVR^2, and VisDial</vt:lpstr>
      <vt:lpstr>Zero-shot Transfer to Video-Language Tasks</vt:lpstr>
      <vt:lpstr>Insights and Limitations </vt:lpstr>
      <vt:lpstr>Unified Understanding &amp; Generation VLP</vt:lpstr>
      <vt:lpstr>Unified Understanding &amp; Generation VLP</vt:lpstr>
      <vt:lpstr>Unified Understanding &amp; Generation VLP</vt:lpstr>
      <vt:lpstr>Unified Understanding &amp; Generation VLP</vt:lpstr>
      <vt:lpstr>Future Directions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BLIP: Bootstrapping Language-Image Pre-training for Unified Vision-Language Understanding and Generation</dc:title>
  <dc:creator>huangyp28@mail2.sysu.edu.cn</dc:creator>
  <cp:lastModifiedBy>huangyp28@mail2.sysu.edu.cn</cp:lastModifiedBy>
  <cp:revision>34</cp:revision>
  <dcterms:created xsi:type="dcterms:W3CDTF">2022-02-10T07:07:50Z</dcterms:created>
  <dcterms:modified xsi:type="dcterms:W3CDTF">2022-02-11T06:51:21Z</dcterms:modified>
</cp:coreProperties>
</file>